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801600" cy="9601200" type="A3"/>
  <p:notesSz cx="6858000" cy="9144000"/>
  <p:defaultTextStyle>
    <a:defPPr>
      <a:defRPr lang="fr-F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28" autoAdjust="0"/>
  </p:normalViewPr>
  <p:slideViewPr>
    <p:cSldViewPr showGuides="1">
      <p:cViewPr varScale="1">
        <p:scale>
          <a:sx n="81" d="100"/>
          <a:sy n="81" d="100"/>
        </p:scale>
        <p:origin x="-636" y="-8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16CE8-4D1A-44E4-9965-5A4F0C8BBF39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12465-EC6D-46B2-ACF8-399F07CD68F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644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12465-EC6D-46B2-ACF8-399F07CD68F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738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3F1-B77F-4279-B71F-74F6F51FF03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5A55-31E0-48F7-A499-F8ADCD623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91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3F1-B77F-4279-B71F-74F6F51FF03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5A55-31E0-48F7-A499-F8ADCD623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379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2994959" y="537845"/>
            <a:ext cx="4031615" cy="114703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95668" y="537845"/>
            <a:ext cx="11885930" cy="1147032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3F1-B77F-4279-B71F-74F6F51FF03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5A55-31E0-48F7-A499-F8ADCD623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21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3F1-B77F-4279-B71F-74F6F51FF03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5A55-31E0-48F7-A499-F8ADCD623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814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3F1-B77F-4279-B71F-74F6F51FF03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5A55-31E0-48F7-A499-F8ADCD623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80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95669" y="3135948"/>
            <a:ext cx="7958772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9067800" y="3135948"/>
            <a:ext cx="7958773" cy="8872220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3F1-B77F-4279-B71F-74F6F51FF03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5A55-31E0-48F7-A499-F8ADCD623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88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3F1-B77F-4279-B71F-74F6F51FF03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5A55-31E0-48F7-A499-F8ADCD623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8171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3F1-B77F-4279-B71F-74F6F51FF03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5A55-31E0-48F7-A499-F8ADCD623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3264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3F1-B77F-4279-B71F-74F6F51FF03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5A55-31E0-48F7-A499-F8ADCD623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464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3F1-B77F-4279-B71F-74F6F51FF03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5A55-31E0-48F7-A499-F8ADCD623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084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A43F1-B77F-4279-B71F-74F6F51FF03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45A55-31E0-48F7-A499-F8ADCD623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517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A43F1-B77F-4279-B71F-74F6F51FF03E}" type="datetimeFigureOut">
              <a:rPr lang="fr-FR" smtClean="0"/>
              <a:t>25/11/2022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45A55-31E0-48F7-A499-F8ADCD6235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738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3419"/>
          <a:stretch/>
        </p:blipFill>
        <p:spPr bwMode="auto">
          <a:xfrm>
            <a:off x="87542" y="893776"/>
            <a:ext cx="12601400" cy="78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rme libre 5"/>
          <p:cNvSpPr/>
          <p:nvPr/>
        </p:nvSpPr>
        <p:spPr>
          <a:xfrm>
            <a:off x="7877323" y="901966"/>
            <a:ext cx="2358142" cy="2324976"/>
          </a:xfrm>
          <a:custGeom>
            <a:avLst/>
            <a:gdLst>
              <a:gd name="connsiteX0" fmla="*/ 274320 w 274320"/>
              <a:gd name="connsiteY0" fmla="*/ 0 h 965606"/>
              <a:gd name="connsiteX1" fmla="*/ 226771 w 274320"/>
              <a:gd name="connsiteY1" fmla="*/ 285292 h 965606"/>
              <a:gd name="connsiteX2" fmla="*/ 226771 w 274320"/>
              <a:gd name="connsiteY2" fmla="*/ 395020 h 965606"/>
              <a:gd name="connsiteX3" fmla="*/ 87783 w 274320"/>
              <a:gd name="connsiteY3" fmla="*/ 676656 h 965606"/>
              <a:gd name="connsiteX4" fmla="*/ 0 w 274320"/>
              <a:gd name="connsiteY4" fmla="*/ 965606 h 965606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08253 w 1294790"/>
              <a:gd name="connsiteY3" fmla="*/ 676656 h 2304288"/>
              <a:gd name="connsiteX4" fmla="*/ 0 w 1294790"/>
              <a:gd name="connsiteY4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08253 w 1294790"/>
              <a:gd name="connsiteY3" fmla="*/ 676656 h 2304288"/>
              <a:gd name="connsiteX4" fmla="*/ 950976 w 1294790"/>
              <a:gd name="connsiteY4" fmla="*/ 899769 h 2304288"/>
              <a:gd name="connsiteX5" fmla="*/ 0 w 1294790"/>
              <a:gd name="connsiteY5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08253 w 1294790"/>
              <a:gd name="connsiteY3" fmla="*/ 676656 h 2304288"/>
              <a:gd name="connsiteX4" fmla="*/ 215799 w 1294790"/>
              <a:gd name="connsiteY4" fmla="*/ 632764 h 2304288"/>
              <a:gd name="connsiteX5" fmla="*/ 0 w 1294790"/>
              <a:gd name="connsiteY5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08253 w 1294790"/>
              <a:gd name="connsiteY3" fmla="*/ 676656 h 2304288"/>
              <a:gd name="connsiteX4" fmla="*/ 384048 w 1294790"/>
              <a:gd name="connsiteY4" fmla="*/ 643737 h 2304288"/>
              <a:gd name="connsiteX5" fmla="*/ 215799 w 1294790"/>
              <a:gd name="connsiteY5" fmla="*/ 632764 h 2304288"/>
              <a:gd name="connsiteX6" fmla="*/ 0 w 1294790"/>
              <a:gd name="connsiteY6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08253 w 1294790"/>
              <a:gd name="connsiteY3" fmla="*/ 676656 h 2304288"/>
              <a:gd name="connsiteX4" fmla="*/ 1027786 w 1294790"/>
              <a:gd name="connsiteY4" fmla="*/ 929030 h 2304288"/>
              <a:gd name="connsiteX5" fmla="*/ 215799 w 1294790"/>
              <a:gd name="connsiteY5" fmla="*/ 632764 h 2304288"/>
              <a:gd name="connsiteX6" fmla="*/ 0 w 1294790"/>
              <a:gd name="connsiteY6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215799 w 1294790"/>
              <a:gd name="connsiteY5" fmla="*/ 632764 h 2304288"/>
              <a:gd name="connsiteX6" fmla="*/ 0 w 1294790"/>
              <a:gd name="connsiteY6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431597 w 1294790"/>
              <a:gd name="connsiteY5" fmla="*/ 716889 h 2304288"/>
              <a:gd name="connsiteX6" fmla="*/ 215799 w 1294790"/>
              <a:gd name="connsiteY6" fmla="*/ 632764 h 2304288"/>
              <a:gd name="connsiteX7" fmla="*/ 0 w 1294790"/>
              <a:gd name="connsiteY7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215799 w 1294790"/>
              <a:gd name="connsiteY6" fmla="*/ 632764 h 2304288"/>
              <a:gd name="connsiteX7" fmla="*/ 0 w 1294790"/>
              <a:gd name="connsiteY7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501091 w 1294790"/>
              <a:gd name="connsiteY6" fmla="*/ 768096 h 2304288"/>
              <a:gd name="connsiteX7" fmla="*/ 215799 w 1294790"/>
              <a:gd name="connsiteY7" fmla="*/ 632764 h 2304288"/>
              <a:gd name="connsiteX8" fmla="*/ 0 w 1294790"/>
              <a:gd name="connsiteY8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42416 h 2304288"/>
              <a:gd name="connsiteX7" fmla="*/ 215799 w 1294790"/>
              <a:gd name="connsiteY7" fmla="*/ 632764 h 2304288"/>
              <a:gd name="connsiteX8" fmla="*/ 0 w 1294790"/>
              <a:gd name="connsiteY8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42416 h 2304288"/>
              <a:gd name="connsiteX7" fmla="*/ 438912 w 1294790"/>
              <a:gd name="connsiteY7" fmla="*/ 775411 h 2304288"/>
              <a:gd name="connsiteX8" fmla="*/ 215799 w 1294790"/>
              <a:gd name="connsiteY8" fmla="*/ 632764 h 2304288"/>
              <a:gd name="connsiteX9" fmla="*/ 0 w 1294790"/>
              <a:gd name="connsiteY9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42416 h 2304288"/>
              <a:gd name="connsiteX7" fmla="*/ 749808 w 1294790"/>
              <a:gd name="connsiteY7" fmla="*/ 1100937 h 2304288"/>
              <a:gd name="connsiteX8" fmla="*/ 215799 w 1294790"/>
              <a:gd name="connsiteY8" fmla="*/ 632764 h 2304288"/>
              <a:gd name="connsiteX9" fmla="*/ 0 w 1294790"/>
              <a:gd name="connsiteY9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215799 w 1294790"/>
              <a:gd name="connsiteY8" fmla="*/ 632764 h 2304288"/>
              <a:gd name="connsiteX9" fmla="*/ 0 w 1294790"/>
              <a:gd name="connsiteY9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398678 w 1294790"/>
              <a:gd name="connsiteY8" fmla="*/ 790041 h 2304288"/>
              <a:gd name="connsiteX9" fmla="*/ 215799 w 1294790"/>
              <a:gd name="connsiteY9" fmla="*/ 632764 h 2304288"/>
              <a:gd name="connsiteX10" fmla="*/ 0 w 1294790"/>
              <a:gd name="connsiteY10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680313 w 1294790"/>
              <a:gd name="connsiteY8" fmla="*/ 1152143 h 2304288"/>
              <a:gd name="connsiteX9" fmla="*/ 215799 w 1294790"/>
              <a:gd name="connsiteY9" fmla="*/ 632764 h 2304288"/>
              <a:gd name="connsiteX10" fmla="*/ 0 w 1294790"/>
              <a:gd name="connsiteY10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680313 w 1294790"/>
              <a:gd name="connsiteY8" fmla="*/ 1152143 h 2304288"/>
              <a:gd name="connsiteX9" fmla="*/ 362102 w 1294790"/>
              <a:gd name="connsiteY9" fmla="*/ 790041 h 2304288"/>
              <a:gd name="connsiteX10" fmla="*/ 215799 w 1294790"/>
              <a:gd name="connsiteY10" fmla="*/ 632764 h 2304288"/>
              <a:gd name="connsiteX11" fmla="*/ 0 w 1294790"/>
              <a:gd name="connsiteY11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680313 w 1294790"/>
              <a:gd name="connsiteY8" fmla="*/ 1152143 h 2304288"/>
              <a:gd name="connsiteX9" fmla="*/ 581558 w 1294790"/>
              <a:gd name="connsiteY9" fmla="*/ 1247241 h 2304288"/>
              <a:gd name="connsiteX10" fmla="*/ 215799 w 1294790"/>
              <a:gd name="connsiteY10" fmla="*/ 632764 h 2304288"/>
              <a:gd name="connsiteX11" fmla="*/ 0 w 1294790"/>
              <a:gd name="connsiteY11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680313 w 1294790"/>
              <a:gd name="connsiteY8" fmla="*/ 1152143 h 2304288"/>
              <a:gd name="connsiteX9" fmla="*/ 581558 w 1294790"/>
              <a:gd name="connsiteY9" fmla="*/ 1247241 h 2304288"/>
              <a:gd name="connsiteX10" fmla="*/ 329184 w 1294790"/>
              <a:gd name="connsiteY10" fmla="*/ 830275 h 2304288"/>
              <a:gd name="connsiteX11" fmla="*/ 215799 w 1294790"/>
              <a:gd name="connsiteY11" fmla="*/ 632764 h 2304288"/>
              <a:gd name="connsiteX12" fmla="*/ 0 w 1294790"/>
              <a:gd name="connsiteY12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680313 w 1294790"/>
              <a:gd name="connsiteY8" fmla="*/ 1152143 h 2304288"/>
              <a:gd name="connsiteX9" fmla="*/ 581558 w 1294790"/>
              <a:gd name="connsiteY9" fmla="*/ 1247241 h 2304288"/>
              <a:gd name="connsiteX10" fmla="*/ 475488 w 1294790"/>
              <a:gd name="connsiteY10" fmla="*/ 1353312 h 2304288"/>
              <a:gd name="connsiteX11" fmla="*/ 215799 w 1294790"/>
              <a:gd name="connsiteY11" fmla="*/ 632764 h 2304288"/>
              <a:gd name="connsiteX12" fmla="*/ 0 w 1294790"/>
              <a:gd name="connsiteY12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680313 w 1294790"/>
              <a:gd name="connsiteY8" fmla="*/ 1152143 h 2304288"/>
              <a:gd name="connsiteX9" fmla="*/ 581558 w 1294790"/>
              <a:gd name="connsiteY9" fmla="*/ 1247241 h 2304288"/>
              <a:gd name="connsiteX10" fmla="*/ 475488 w 1294790"/>
              <a:gd name="connsiteY10" fmla="*/ 1353312 h 2304288"/>
              <a:gd name="connsiteX11" fmla="*/ 321869 w 1294790"/>
              <a:gd name="connsiteY11" fmla="*/ 925372 h 2304288"/>
              <a:gd name="connsiteX12" fmla="*/ 215799 w 1294790"/>
              <a:gd name="connsiteY12" fmla="*/ 632764 h 2304288"/>
              <a:gd name="connsiteX13" fmla="*/ 0 w 1294790"/>
              <a:gd name="connsiteY13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680313 w 1294790"/>
              <a:gd name="connsiteY8" fmla="*/ 1152143 h 2304288"/>
              <a:gd name="connsiteX9" fmla="*/ 581558 w 1294790"/>
              <a:gd name="connsiteY9" fmla="*/ 1247241 h 2304288"/>
              <a:gd name="connsiteX10" fmla="*/ 475488 w 1294790"/>
              <a:gd name="connsiteY10" fmla="*/ 1353312 h 2304288"/>
              <a:gd name="connsiteX11" fmla="*/ 424282 w 1294790"/>
              <a:gd name="connsiteY11" fmla="*/ 1463040 h 2304288"/>
              <a:gd name="connsiteX12" fmla="*/ 215799 w 1294790"/>
              <a:gd name="connsiteY12" fmla="*/ 632764 h 2304288"/>
              <a:gd name="connsiteX13" fmla="*/ 0 w 1294790"/>
              <a:gd name="connsiteY13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680313 w 1294790"/>
              <a:gd name="connsiteY8" fmla="*/ 1152143 h 2304288"/>
              <a:gd name="connsiteX9" fmla="*/ 581558 w 1294790"/>
              <a:gd name="connsiteY9" fmla="*/ 1247241 h 2304288"/>
              <a:gd name="connsiteX10" fmla="*/ 475488 w 1294790"/>
              <a:gd name="connsiteY10" fmla="*/ 1353312 h 2304288"/>
              <a:gd name="connsiteX11" fmla="*/ 424282 w 1294790"/>
              <a:gd name="connsiteY11" fmla="*/ 1463040 h 2304288"/>
              <a:gd name="connsiteX12" fmla="*/ 296265 w 1294790"/>
              <a:gd name="connsiteY12" fmla="*/ 947318 h 2304288"/>
              <a:gd name="connsiteX13" fmla="*/ 215799 w 1294790"/>
              <a:gd name="connsiteY13" fmla="*/ 632764 h 2304288"/>
              <a:gd name="connsiteX14" fmla="*/ 0 w 1294790"/>
              <a:gd name="connsiteY14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680313 w 1294790"/>
              <a:gd name="connsiteY8" fmla="*/ 1152143 h 2304288"/>
              <a:gd name="connsiteX9" fmla="*/ 581558 w 1294790"/>
              <a:gd name="connsiteY9" fmla="*/ 1247241 h 2304288"/>
              <a:gd name="connsiteX10" fmla="*/ 475488 w 1294790"/>
              <a:gd name="connsiteY10" fmla="*/ 1353312 h 2304288"/>
              <a:gd name="connsiteX11" fmla="*/ 424282 w 1294790"/>
              <a:gd name="connsiteY11" fmla="*/ 1463040 h 2304288"/>
              <a:gd name="connsiteX12" fmla="*/ 343814 w 1294790"/>
              <a:gd name="connsiteY12" fmla="*/ 1528877 h 2304288"/>
              <a:gd name="connsiteX13" fmla="*/ 215799 w 1294790"/>
              <a:gd name="connsiteY13" fmla="*/ 632764 h 2304288"/>
              <a:gd name="connsiteX14" fmla="*/ 0 w 1294790"/>
              <a:gd name="connsiteY14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680313 w 1294790"/>
              <a:gd name="connsiteY8" fmla="*/ 1152143 h 2304288"/>
              <a:gd name="connsiteX9" fmla="*/ 581558 w 1294790"/>
              <a:gd name="connsiteY9" fmla="*/ 1247241 h 2304288"/>
              <a:gd name="connsiteX10" fmla="*/ 475488 w 1294790"/>
              <a:gd name="connsiteY10" fmla="*/ 1353312 h 2304288"/>
              <a:gd name="connsiteX11" fmla="*/ 424282 w 1294790"/>
              <a:gd name="connsiteY11" fmla="*/ 1463040 h 2304288"/>
              <a:gd name="connsiteX12" fmla="*/ 343814 w 1294790"/>
              <a:gd name="connsiteY12" fmla="*/ 1528877 h 2304288"/>
              <a:gd name="connsiteX13" fmla="*/ 277978 w 1294790"/>
              <a:gd name="connsiteY13" fmla="*/ 1642262 h 2304288"/>
              <a:gd name="connsiteX14" fmla="*/ 0 w 1294790"/>
              <a:gd name="connsiteY14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680313 w 1294790"/>
              <a:gd name="connsiteY8" fmla="*/ 1152143 h 2304288"/>
              <a:gd name="connsiteX9" fmla="*/ 581558 w 1294790"/>
              <a:gd name="connsiteY9" fmla="*/ 1247241 h 2304288"/>
              <a:gd name="connsiteX10" fmla="*/ 475488 w 1294790"/>
              <a:gd name="connsiteY10" fmla="*/ 1353312 h 2304288"/>
              <a:gd name="connsiteX11" fmla="*/ 424282 w 1294790"/>
              <a:gd name="connsiteY11" fmla="*/ 1463040 h 2304288"/>
              <a:gd name="connsiteX12" fmla="*/ 343814 w 1294790"/>
              <a:gd name="connsiteY12" fmla="*/ 1528877 h 2304288"/>
              <a:gd name="connsiteX13" fmla="*/ 277978 w 1294790"/>
              <a:gd name="connsiteY13" fmla="*/ 1642262 h 2304288"/>
              <a:gd name="connsiteX14" fmla="*/ 95097 w 1294790"/>
              <a:gd name="connsiteY14" fmla="*/ 2059228 h 2304288"/>
              <a:gd name="connsiteX15" fmla="*/ 0 w 1294790"/>
              <a:gd name="connsiteY15" fmla="*/ 2304288 h 2304288"/>
              <a:gd name="connsiteX0" fmla="*/ 1294790 w 1294790"/>
              <a:gd name="connsiteY0" fmla="*/ 0 h 2304288"/>
              <a:gd name="connsiteX1" fmla="*/ 1247241 w 1294790"/>
              <a:gd name="connsiteY1" fmla="*/ 285292 h 2304288"/>
              <a:gd name="connsiteX2" fmla="*/ 1247241 w 1294790"/>
              <a:gd name="connsiteY2" fmla="*/ 395020 h 2304288"/>
              <a:gd name="connsiteX3" fmla="*/ 1119225 w 1294790"/>
              <a:gd name="connsiteY3" fmla="*/ 672998 h 2304288"/>
              <a:gd name="connsiteX4" fmla="*/ 1027786 w 1294790"/>
              <a:gd name="connsiteY4" fmla="*/ 929030 h 2304288"/>
              <a:gd name="connsiteX5" fmla="*/ 991210 w 1294790"/>
              <a:gd name="connsiteY5" fmla="*/ 1002182 h 2304288"/>
              <a:gd name="connsiteX6" fmla="*/ 888796 w 1294790"/>
              <a:gd name="connsiteY6" fmla="*/ 1057046 h 2304288"/>
              <a:gd name="connsiteX7" fmla="*/ 749808 w 1294790"/>
              <a:gd name="connsiteY7" fmla="*/ 1100937 h 2304288"/>
              <a:gd name="connsiteX8" fmla="*/ 680313 w 1294790"/>
              <a:gd name="connsiteY8" fmla="*/ 1152143 h 2304288"/>
              <a:gd name="connsiteX9" fmla="*/ 581558 w 1294790"/>
              <a:gd name="connsiteY9" fmla="*/ 1247241 h 2304288"/>
              <a:gd name="connsiteX10" fmla="*/ 475488 w 1294790"/>
              <a:gd name="connsiteY10" fmla="*/ 1353312 h 2304288"/>
              <a:gd name="connsiteX11" fmla="*/ 424282 w 1294790"/>
              <a:gd name="connsiteY11" fmla="*/ 1463040 h 2304288"/>
              <a:gd name="connsiteX12" fmla="*/ 343814 w 1294790"/>
              <a:gd name="connsiteY12" fmla="*/ 1528877 h 2304288"/>
              <a:gd name="connsiteX13" fmla="*/ 277978 w 1294790"/>
              <a:gd name="connsiteY13" fmla="*/ 1642262 h 2304288"/>
              <a:gd name="connsiteX14" fmla="*/ 80466 w 1294790"/>
              <a:gd name="connsiteY14" fmla="*/ 2179929 h 2304288"/>
              <a:gd name="connsiteX15" fmla="*/ 0 w 1294790"/>
              <a:gd name="connsiteY15" fmla="*/ 2304288 h 2304288"/>
              <a:gd name="connsiteX0" fmla="*/ 2358142 w 2358142"/>
              <a:gd name="connsiteY0" fmla="*/ 0 h 2324976"/>
              <a:gd name="connsiteX1" fmla="*/ 2310593 w 2358142"/>
              <a:gd name="connsiteY1" fmla="*/ 285292 h 2324976"/>
              <a:gd name="connsiteX2" fmla="*/ 2310593 w 2358142"/>
              <a:gd name="connsiteY2" fmla="*/ 395020 h 2324976"/>
              <a:gd name="connsiteX3" fmla="*/ 2182577 w 2358142"/>
              <a:gd name="connsiteY3" fmla="*/ 672998 h 2324976"/>
              <a:gd name="connsiteX4" fmla="*/ 2091138 w 2358142"/>
              <a:gd name="connsiteY4" fmla="*/ 929030 h 2324976"/>
              <a:gd name="connsiteX5" fmla="*/ 2054562 w 2358142"/>
              <a:gd name="connsiteY5" fmla="*/ 1002182 h 2324976"/>
              <a:gd name="connsiteX6" fmla="*/ 1952148 w 2358142"/>
              <a:gd name="connsiteY6" fmla="*/ 1057046 h 2324976"/>
              <a:gd name="connsiteX7" fmla="*/ 1813160 w 2358142"/>
              <a:gd name="connsiteY7" fmla="*/ 1100937 h 2324976"/>
              <a:gd name="connsiteX8" fmla="*/ 1743665 w 2358142"/>
              <a:gd name="connsiteY8" fmla="*/ 1152143 h 2324976"/>
              <a:gd name="connsiteX9" fmla="*/ 1644910 w 2358142"/>
              <a:gd name="connsiteY9" fmla="*/ 1247241 h 2324976"/>
              <a:gd name="connsiteX10" fmla="*/ 1538840 w 2358142"/>
              <a:gd name="connsiteY10" fmla="*/ 1353312 h 2324976"/>
              <a:gd name="connsiteX11" fmla="*/ 1487634 w 2358142"/>
              <a:gd name="connsiteY11" fmla="*/ 1463040 h 2324976"/>
              <a:gd name="connsiteX12" fmla="*/ 1407166 w 2358142"/>
              <a:gd name="connsiteY12" fmla="*/ 1528877 h 2324976"/>
              <a:gd name="connsiteX13" fmla="*/ 1341330 w 2358142"/>
              <a:gd name="connsiteY13" fmla="*/ 1642262 h 2324976"/>
              <a:gd name="connsiteX14" fmla="*/ 1143818 w 2358142"/>
              <a:gd name="connsiteY14" fmla="*/ 2179929 h 2324976"/>
              <a:gd name="connsiteX15" fmla="*/ 0 w 2358142"/>
              <a:gd name="connsiteY15" fmla="*/ 2324976 h 2324976"/>
              <a:gd name="connsiteX0" fmla="*/ 2358142 w 2358142"/>
              <a:gd name="connsiteY0" fmla="*/ 0 h 2324976"/>
              <a:gd name="connsiteX1" fmla="*/ 2310593 w 2358142"/>
              <a:gd name="connsiteY1" fmla="*/ 285292 h 2324976"/>
              <a:gd name="connsiteX2" fmla="*/ 2310593 w 2358142"/>
              <a:gd name="connsiteY2" fmla="*/ 395020 h 2324976"/>
              <a:gd name="connsiteX3" fmla="*/ 2182577 w 2358142"/>
              <a:gd name="connsiteY3" fmla="*/ 672998 h 2324976"/>
              <a:gd name="connsiteX4" fmla="*/ 2091138 w 2358142"/>
              <a:gd name="connsiteY4" fmla="*/ 929030 h 2324976"/>
              <a:gd name="connsiteX5" fmla="*/ 2054562 w 2358142"/>
              <a:gd name="connsiteY5" fmla="*/ 1002182 h 2324976"/>
              <a:gd name="connsiteX6" fmla="*/ 1952148 w 2358142"/>
              <a:gd name="connsiteY6" fmla="*/ 1057046 h 2324976"/>
              <a:gd name="connsiteX7" fmla="*/ 1813160 w 2358142"/>
              <a:gd name="connsiteY7" fmla="*/ 1100937 h 2324976"/>
              <a:gd name="connsiteX8" fmla="*/ 1743665 w 2358142"/>
              <a:gd name="connsiteY8" fmla="*/ 1152143 h 2324976"/>
              <a:gd name="connsiteX9" fmla="*/ 1644910 w 2358142"/>
              <a:gd name="connsiteY9" fmla="*/ 1247241 h 2324976"/>
              <a:gd name="connsiteX10" fmla="*/ 1538840 w 2358142"/>
              <a:gd name="connsiteY10" fmla="*/ 1353312 h 2324976"/>
              <a:gd name="connsiteX11" fmla="*/ 1487634 w 2358142"/>
              <a:gd name="connsiteY11" fmla="*/ 1463040 h 2324976"/>
              <a:gd name="connsiteX12" fmla="*/ 1407166 w 2358142"/>
              <a:gd name="connsiteY12" fmla="*/ 1528877 h 2324976"/>
              <a:gd name="connsiteX13" fmla="*/ 1341330 w 2358142"/>
              <a:gd name="connsiteY13" fmla="*/ 1642262 h 2324976"/>
              <a:gd name="connsiteX14" fmla="*/ 1143818 w 2358142"/>
              <a:gd name="connsiteY14" fmla="*/ 2179929 h 2324976"/>
              <a:gd name="connsiteX15" fmla="*/ 503987 w 2358142"/>
              <a:gd name="connsiteY15" fmla="*/ 2263309 h 2324976"/>
              <a:gd name="connsiteX16" fmla="*/ 0 w 2358142"/>
              <a:gd name="connsiteY16" fmla="*/ 2324976 h 2324976"/>
              <a:gd name="connsiteX0" fmla="*/ 2358142 w 2358142"/>
              <a:gd name="connsiteY0" fmla="*/ 0 h 2324976"/>
              <a:gd name="connsiteX1" fmla="*/ 2310593 w 2358142"/>
              <a:gd name="connsiteY1" fmla="*/ 285292 h 2324976"/>
              <a:gd name="connsiteX2" fmla="*/ 2310593 w 2358142"/>
              <a:gd name="connsiteY2" fmla="*/ 395020 h 2324976"/>
              <a:gd name="connsiteX3" fmla="*/ 2182577 w 2358142"/>
              <a:gd name="connsiteY3" fmla="*/ 672998 h 2324976"/>
              <a:gd name="connsiteX4" fmla="*/ 2091138 w 2358142"/>
              <a:gd name="connsiteY4" fmla="*/ 929030 h 2324976"/>
              <a:gd name="connsiteX5" fmla="*/ 2054562 w 2358142"/>
              <a:gd name="connsiteY5" fmla="*/ 1002182 h 2324976"/>
              <a:gd name="connsiteX6" fmla="*/ 1952148 w 2358142"/>
              <a:gd name="connsiteY6" fmla="*/ 1057046 h 2324976"/>
              <a:gd name="connsiteX7" fmla="*/ 1813160 w 2358142"/>
              <a:gd name="connsiteY7" fmla="*/ 1100937 h 2324976"/>
              <a:gd name="connsiteX8" fmla="*/ 1743665 w 2358142"/>
              <a:gd name="connsiteY8" fmla="*/ 1152143 h 2324976"/>
              <a:gd name="connsiteX9" fmla="*/ 1644910 w 2358142"/>
              <a:gd name="connsiteY9" fmla="*/ 1247241 h 2324976"/>
              <a:gd name="connsiteX10" fmla="*/ 1538840 w 2358142"/>
              <a:gd name="connsiteY10" fmla="*/ 1353312 h 2324976"/>
              <a:gd name="connsiteX11" fmla="*/ 1487634 w 2358142"/>
              <a:gd name="connsiteY11" fmla="*/ 1463040 h 2324976"/>
              <a:gd name="connsiteX12" fmla="*/ 1407166 w 2358142"/>
              <a:gd name="connsiteY12" fmla="*/ 1528877 h 2324976"/>
              <a:gd name="connsiteX13" fmla="*/ 1341330 w 2358142"/>
              <a:gd name="connsiteY13" fmla="*/ 1642262 h 2324976"/>
              <a:gd name="connsiteX14" fmla="*/ 1143818 w 2358142"/>
              <a:gd name="connsiteY14" fmla="*/ 2179929 h 2324976"/>
              <a:gd name="connsiteX15" fmla="*/ 177120 w 2358142"/>
              <a:gd name="connsiteY15" fmla="*/ 2097807 h 2324976"/>
              <a:gd name="connsiteX16" fmla="*/ 0 w 2358142"/>
              <a:gd name="connsiteY16" fmla="*/ 2324976 h 2324976"/>
              <a:gd name="connsiteX0" fmla="*/ 2358142 w 2358142"/>
              <a:gd name="connsiteY0" fmla="*/ 0 h 2324976"/>
              <a:gd name="connsiteX1" fmla="*/ 2310593 w 2358142"/>
              <a:gd name="connsiteY1" fmla="*/ 285292 h 2324976"/>
              <a:gd name="connsiteX2" fmla="*/ 2310593 w 2358142"/>
              <a:gd name="connsiteY2" fmla="*/ 395020 h 2324976"/>
              <a:gd name="connsiteX3" fmla="*/ 2182577 w 2358142"/>
              <a:gd name="connsiteY3" fmla="*/ 672998 h 2324976"/>
              <a:gd name="connsiteX4" fmla="*/ 2091138 w 2358142"/>
              <a:gd name="connsiteY4" fmla="*/ 929030 h 2324976"/>
              <a:gd name="connsiteX5" fmla="*/ 2054562 w 2358142"/>
              <a:gd name="connsiteY5" fmla="*/ 1002182 h 2324976"/>
              <a:gd name="connsiteX6" fmla="*/ 1952148 w 2358142"/>
              <a:gd name="connsiteY6" fmla="*/ 1057046 h 2324976"/>
              <a:gd name="connsiteX7" fmla="*/ 1813160 w 2358142"/>
              <a:gd name="connsiteY7" fmla="*/ 1100937 h 2324976"/>
              <a:gd name="connsiteX8" fmla="*/ 1743665 w 2358142"/>
              <a:gd name="connsiteY8" fmla="*/ 1152143 h 2324976"/>
              <a:gd name="connsiteX9" fmla="*/ 1644910 w 2358142"/>
              <a:gd name="connsiteY9" fmla="*/ 1247241 h 2324976"/>
              <a:gd name="connsiteX10" fmla="*/ 1538840 w 2358142"/>
              <a:gd name="connsiteY10" fmla="*/ 1353312 h 2324976"/>
              <a:gd name="connsiteX11" fmla="*/ 1487634 w 2358142"/>
              <a:gd name="connsiteY11" fmla="*/ 1463040 h 2324976"/>
              <a:gd name="connsiteX12" fmla="*/ 1407166 w 2358142"/>
              <a:gd name="connsiteY12" fmla="*/ 1528877 h 2324976"/>
              <a:gd name="connsiteX13" fmla="*/ 1341330 w 2358142"/>
              <a:gd name="connsiteY13" fmla="*/ 1642262 h 2324976"/>
              <a:gd name="connsiteX14" fmla="*/ 1143818 w 2358142"/>
              <a:gd name="connsiteY14" fmla="*/ 2179929 h 2324976"/>
              <a:gd name="connsiteX15" fmla="*/ 710865 w 2358142"/>
              <a:gd name="connsiteY15" fmla="*/ 2143320 h 2324976"/>
              <a:gd name="connsiteX16" fmla="*/ 177120 w 2358142"/>
              <a:gd name="connsiteY16" fmla="*/ 2097807 h 2324976"/>
              <a:gd name="connsiteX17" fmla="*/ 0 w 2358142"/>
              <a:gd name="connsiteY17" fmla="*/ 2324976 h 2324976"/>
              <a:gd name="connsiteX0" fmla="*/ 2358142 w 2358142"/>
              <a:gd name="connsiteY0" fmla="*/ 0 h 2324976"/>
              <a:gd name="connsiteX1" fmla="*/ 2310593 w 2358142"/>
              <a:gd name="connsiteY1" fmla="*/ 285292 h 2324976"/>
              <a:gd name="connsiteX2" fmla="*/ 2310593 w 2358142"/>
              <a:gd name="connsiteY2" fmla="*/ 395020 h 2324976"/>
              <a:gd name="connsiteX3" fmla="*/ 2182577 w 2358142"/>
              <a:gd name="connsiteY3" fmla="*/ 672998 h 2324976"/>
              <a:gd name="connsiteX4" fmla="*/ 2091138 w 2358142"/>
              <a:gd name="connsiteY4" fmla="*/ 929030 h 2324976"/>
              <a:gd name="connsiteX5" fmla="*/ 2054562 w 2358142"/>
              <a:gd name="connsiteY5" fmla="*/ 1002182 h 2324976"/>
              <a:gd name="connsiteX6" fmla="*/ 1952148 w 2358142"/>
              <a:gd name="connsiteY6" fmla="*/ 1057046 h 2324976"/>
              <a:gd name="connsiteX7" fmla="*/ 1813160 w 2358142"/>
              <a:gd name="connsiteY7" fmla="*/ 1100937 h 2324976"/>
              <a:gd name="connsiteX8" fmla="*/ 1743665 w 2358142"/>
              <a:gd name="connsiteY8" fmla="*/ 1152143 h 2324976"/>
              <a:gd name="connsiteX9" fmla="*/ 1644910 w 2358142"/>
              <a:gd name="connsiteY9" fmla="*/ 1247241 h 2324976"/>
              <a:gd name="connsiteX10" fmla="*/ 1538840 w 2358142"/>
              <a:gd name="connsiteY10" fmla="*/ 1353312 h 2324976"/>
              <a:gd name="connsiteX11" fmla="*/ 1487634 w 2358142"/>
              <a:gd name="connsiteY11" fmla="*/ 1463040 h 2324976"/>
              <a:gd name="connsiteX12" fmla="*/ 1407166 w 2358142"/>
              <a:gd name="connsiteY12" fmla="*/ 1528877 h 2324976"/>
              <a:gd name="connsiteX13" fmla="*/ 1341330 w 2358142"/>
              <a:gd name="connsiteY13" fmla="*/ 1642262 h 2324976"/>
              <a:gd name="connsiteX14" fmla="*/ 1143818 w 2358142"/>
              <a:gd name="connsiteY14" fmla="*/ 2179929 h 2324976"/>
              <a:gd name="connsiteX15" fmla="*/ 570188 w 2358142"/>
              <a:gd name="connsiteY15" fmla="*/ 2234346 h 2324976"/>
              <a:gd name="connsiteX16" fmla="*/ 177120 w 2358142"/>
              <a:gd name="connsiteY16" fmla="*/ 2097807 h 2324976"/>
              <a:gd name="connsiteX17" fmla="*/ 0 w 2358142"/>
              <a:gd name="connsiteY17" fmla="*/ 2324976 h 2324976"/>
              <a:gd name="connsiteX0" fmla="*/ 2358142 w 2358142"/>
              <a:gd name="connsiteY0" fmla="*/ 0 h 2324976"/>
              <a:gd name="connsiteX1" fmla="*/ 2310593 w 2358142"/>
              <a:gd name="connsiteY1" fmla="*/ 285292 h 2324976"/>
              <a:gd name="connsiteX2" fmla="*/ 2310593 w 2358142"/>
              <a:gd name="connsiteY2" fmla="*/ 395020 h 2324976"/>
              <a:gd name="connsiteX3" fmla="*/ 2182577 w 2358142"/>
              <a:gd name="connsiteY3" fmla="*/ 672998 h 2324976"/>
              <a:gd name="connsiteX4" fmla="*/ 2091138 w 2358142"/>
              <a:gd name="connsiteY4" fmla="*/ 929030 h 2324976"/>
              <a:gd name="connsiteX5" fmla="*/ 2054562 w 2358142"/>
              <a:gd name="connsiteY5" fmla="*/ 1002182 h 2324976"/>
              <a:gd name="connsiteX6" fmla="*/ 1952148 w 2358142"/>
              <a:gd name="connsiteY6" fmla="*/ 1057046 h 2324976"/>
              <a:gd name="connsiteX7" fmla="*/ 1813160 w 2358142"/>
              <a:gd name="connsiteY7" fmla="*/ 1100937 h 2324976"/>
              <a:gd name="connsiteX8" fmla="*/ 1743665 w 2358142"/>
              <a:gd name="connsiteY8" fmla="*/ 1152143 h 2324976"/>
              <a:gd name="connsiteX9" fmla="*/ 1644910 w 2358142"/>
              <a:gd name="connsiteY9" fmla="*/ 1247241 h 2324976"/>
              <a:gd name="connsiteX10" fmla="*/ 1538840 w 2358142"/>
              <a:gd name="connsiteY10" fmla="*/ 1353312 h 2324976"/>
              <a:gd name="connsiteX11" fmla="*/ 1487634 w 2358142"/>
              <a:gd name="connsiteY11" fmla="*/ 1463040 h 2324976"/>
              <a:gd name="connsiteX12" fmla="*/ 1407166 w 2358142"/>
              <a:gd name="connsiteY12" fmla="*/ 1528877 h 2324976"/>
              <a:gd name="connsiteX13" fmla="*/ 1341330 w 2358142"/>
              <a:gd name="connsiteY13" fmla="*/ 1642262 h 2324976"/>
              <a:gd name="connsiteX14" fmla="*/ 1143818 w 2358142"/>
              <a:gd name="connsiteY14" fmla="*/ 2179929 h 2324976"/>
              <a:gd name="connsiteX15" fmla="*/ 1041870 w 2358142"/>
              <a:gd name="connsiteY15" fmla="*/ 2192971 h 2324976"/>
              <a:gd name="connsiteX16" fmla="*/ 570188 w 2358142"/>
              <a:gd name="connsiteY16" fmla="*/ 2234346 h 2324976"/>
              <a:gd name="connsiteX17" fmla="*/ 177120 w 2358142"/>
              <a:gd name="connsiteY17" fmla="*/ 2097807 h 2324976"/>
              <a:gd name="connsiteX18" fmla="*/ 0 w 2358142"/>
              <a:gd name="connsiteY18" fmla="*/ 2324976 h 2324976"/>
              <a:gd name="connsiteX0" fmla="*/ 2358142 w 2358142"/>
              <a:gd name="connsiteY0" fmla="*/ 0 h 2324976"/>
              <a:gd name="connsiteX1" fmla="*/ 2310593 w 2358142"/>
              <a:gd name="connsiteY1" fmla="*/ 285292 h 2324976"/>
              <a:gd name="connsiteX2" fmla="*/ 2310593 w 2358142"/>
              <a:gd name="connsiteY2" fmla="*/ 395020 h 2324976"/>
              <a:gd name="connsiteX3" fmla="*/ 2182577 w 2358142"/>
              <a:gd name="connsiteY3" fmla="*/ 672998 h 2324976"/>
              <a:gd name="connsiteX4" fmla="*/ 2091138 w 2358142"/>
              <a:gd name="connsiteY4" fmla="*/ 929030 h 2324976"/>
              <a:gd name="connsiteX5" fmla="*/ 2054562 w 2358142"/>
              <a:gd name="connsiteY5" fmla="*/ 1002182 h 2324976"/>
              <a:gd name="connsiteX6" fmla="*/ 1952148 w 2358142"/>
              <a:gd name="connsiteY6" fmla="*/ 1057046 h 2324976"/>
              <a:gd name="connsiteX7" fmla="*/ 1813160 w 2358142"/>
              <a:gd name="connsiteY7" fmla="*/ 1100937 h 2324976"/>
              <a:gd name="connsiteX8" fmla="*/ 1743665 w 2358142"/>
              <a:gd name="connsiteY8" fmla="*/ 1152143 h 2324976"/>
              <a:gd name="connsiteX9" fmla="*/ 1644910 w 2358142"/>
              <a:gd name="connsiteY9" fmla="*/ 1247241 h 2324976"/>
              <a:gd name="connsiteX10" fmla="*/ 1538840 w 2358142"/>
              <a:gd name="connsiteY10" fmla="*/ 1353312 h 2324976"/>
              <a:gd name="connsiteX11" fmla="*/ 1487634 w 2358142"/>
              <a:gd name="connsiteY11" fmla="*/ 1463040 h 2324976"/>
              <a:gd name="connsiteX12" fmla="*/ 1407166 w 2358142"/>
              <a:gd name="connsiteY12" fmla="*/ 1528877 h 2324976"/>
              <a:gd name="connsiteX13" fmla="*/ 1341330 w 2358142"/>
              <a:gd name="connsiteY13" fmla="*/ 1642262 h 2324976"/>
              <a:gd name="connsiteX14" fmla="*/ 1143818 w 2358142"/>
              <a:gd name="connsiteY14" fmla="*/ 2179929 h 2324976"/>
              <a:gd name="connsiteX15" fmla="*/ 1058420 w 2358142"/>
              <a:gd name="connsiteY15" fmla="*/ 2288135 h 2324976"/>
              <a:gd name="connsiteX16" fmla="*/ 570188 w 2358142"/>
              <a:gd name="connsiteY16" fmla="*/ 2234346 h 2324976"/>
              <a:gd name="connsiteX17" fmla="*/ 177120 w 2358142"/>
              <a:gd name="connsiteY17" fmla="*/ 2097807 h 2324976"/>
              <a:gd name="connsiteX18" fmla="*/ 0 w 2358142"/>
              <a:gd name="connsiteY18" fmla="*/ 2324976 h 2324976"/>
              <a:gd name="connsiteX0" fmla="*/ 2358142 w 2358142"/>
              <a:gd name="connsiteY0" fmla="*/ 0 h 2324976"/>
              <a:gd name="connsiteX1" fmla="*/ 2310593 w 2358142"/>
              <a:gd name="connsiteY1" fmla="*/ 285292 h 2324976"/>
              <a:gd name="connsiteX2" fmla="*/ 2310593 w 2358142"/>
              <a:gd name="connsiteY2" fmla="*/ 395020 h 2324976"/>
              <a:gd name="connsiteX3" fmla="*/ 2182577 w 2358142"/>
              <a:gd name="connsiteY3" fmla="*/ 672998 h 2324976"/>
              <a:gd name="connsiteX4" fmla="*/ 2091138 w 2358142"/>
              <a:gd name="connsiteY4" fmla="*/ 929030 h 2324976"/>
              <a:gd name="connsiteX5" fmla="*/ 2054562 w 2358142"/>
              <a:gd name="connsiteY5" fmla="*/ 1002182 h 2324976"/>
              <a:gd name="connsiteX6" fmla="*/ 1952148 w 2358142"/>
              <a:gd name="connsiteY6" fmla="*/ 1057046 h 2324976"/>
              <a:gd name="connsiteX7" fmla="*/ 1813160 w 2358142"/>
              <a:gd name="connsiteY7" fmla="*/ 1100937 h 2324976"/>
              <a:gd name="connsiteX8" fmla="*/ 1743665 w 2358142"/>
              <a:gd name="connsiteY8" fmla="*/ 1152143 h 2324976"/>
              <a:gd name="connsiteX9" fmla="*/ 1644910 w 2358142"/>
              <a:gd name="connsiteY9" fmla="*/ 1247241 h 2324976"/>
              <a:gd name="connsiteX10" fmla="*/ 1538840 w 2358142"/>
              <a:gd name="connsiteY10" fmla="*/ 1353312 h 2324976"/>
              <a:gd name="connsiteX11" fmla="*/ 1487634 w 2358142"/>
              <a:gd name="connsiteY11" fmla="*/ 1463040 h 2324976"/>
              <a:gd name="connsiteX12" fmla="*/ 1407166 w 2358142"/>
              <a:gd name="connsiteY12" fmla="*/ 1528877 h 2324976"/>
              <a:gd name="connsiteX13" fmla="*/ 1341330 w 2358142"/>
              <a:gd name="connsiteY13" fmla="*/ 1642262 h 2324976"/>
              <a:gd name="connsiteX14" fmla="*/ 1143818 w 2358142"/>
              <a:gd name="connsiteY14" fmla="*/ 2179929 h 2324976"/>
              <a:gd name="connsiteX15" fmla="*/ 1058420 w 2358142"/>
              <a:gd name="connsiteY15" fmla="*/ 2288135 h 2324976"/>
              <a:gd name="connsiteX16" fmla="*/ 801891 w 2358142"/>
              <a:gd name="connsiteY16" fmla="*/ 2255034 h 2324976"/>
              <a:gd name="connsiteX17" fmla="*/ 570188 w 2358142"/>
              <a:gd name="connsiteY17" fmla="*/ 2234346 h 2324976"/>
              <a:gd name="connsiteX18" fmla="*/ 177120 w 2358142"/>
              <a:gd name="connsiteY18" fmla="*/ 2097807 h 2324976"/>
              <a:gd name="connsiteX19" fmla="*/ 0 w 2358142"/>
              <a:gd name="connsiteY19" fmla="*/ 2324976 h 2324976"/>
              <a:gd name="connsiteX0" fmla="*/ 2358142 w 2358142"/>
              <a:gd name="connsiteY0" fmla="*/ 0 h 2324976"/>
              <a:gd name="connsiteX1" fmla="*/ 2310593 w 2358142"/>
              <a:gd name="connsiteY1" fmla="*/ 285292 h 2324976"/>
              <a:gd name="connsiteX2" fmla="*/ 2310593 w 2358142"/>
              <a:gd name="connsiteY2" fmla="*/ 395020 h 2324976"/>
              <a:gd name="connsiteX3" fmla="*/ 2182577 w 2358142"/>
              <a:gd name="connsiteY3" fmla="*/ 672998 h 2324976"/>
              <a:gd name="connsiteX4" fmla="*/ 2091138 w 2358142"/>
              <a:gd name="connsiteY4" fmla="*/ 929030 h 2324976"/>
              <a:gd name="connsiteX5" fmla="*/ 2054562 w 2358142"/>
              <a:gd name="connsiteY5" fmla="*/ 1002182 h 2324976"/>
              <a:gd name="connsiteX6" fmla="*/ 1952148 w 2358142"/>
              <a:gd name="connsiteY6" fmla="*/ 1057046 h 2324976"/>
              <a:gd name="connsiteX7" fmla="*/ 1813160 w 2358142"/>
              <a:gd name="connsiteY7" fmla="*/ 1100937 h 2324976"/>
              <a:gd name="connsiteX8" fmla="*/ 1743665 w 2358142"/>
              <a:gd name="connsiteY8" fmla="*/ 1152143 h 2324976"/>
              <a:gd name="connsiteX9" fmla="*/ 1644910 w 2358142"/>
              <a:gd name="connsiteY9" fmla="*/ 1247241 h 2324976"/>
              <a:gd name="connsiteX10" fmla="*/ 1538840 w 2358142"/>
              <a:gd name="connsiteY10" fmla="*/ 1353312 h 2324976"/>
              <a:gd name="connsiteX11" fmla="*/ 1487634 w 2358142"/>
              <a:gd name="connsiteY11" fmla="*/ 1463040 h 2324976"/>
              <a:gd name="connsiteX12" fmla="*/ 1407166 w 2358142"/>
              <a:gd name="connsiteY12" fmla="*/ 1528877 h 2324976"/>
              <a:gd name="connsiteX13" fmla="*/ 1341330 w 2358142"/>
              <a:gd name="connsiteY13" fmla="*/ 1642262 h 2324976"/>
              <a:gd name="connsiteX14" fmla="*/ 1143818 w 2358142"/>
              <a:gd name="connsiteY14" fmla="*/ 2179929 h 2324976"/>
              <a:gd name="connsiteX15" fmla="*/ 1058420 w 2358142"/>
              <a:gd name="connsiteY15" fmla="*/ 2288135 h 2324976"/>
              <a:gd name="connsiteX16" fmla="*/ 859817 w 2358142"/>
              <a:gd name="connsiteY16" fmla="*/ 2230209 h 2324976"/>
              <a:gd name="connsiteX17" fmla="*/ 570188 w 2358142"/>
              <a:gd name="connsiteY17" fmla="*/ 2234346 h 2324976"/>
              <a:gd name="connsiteX18" fmla="*/ 177120 w 2358142"/>
              <a:gd name="connsiteY18" fmla="*/ 2097807 h 2324976"/>
              <a:gd name="connsiteX19" fmla="*/ 0 w 2358142"/>
              <a:gd name="connsiteY19" fmla="*/ 2324976 h 232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358142" h="2324976">
                <a:moveTo>
                  <a:pt x="2358142" y="0"/>
                </a:moveTo>
                <a:lnTo>
                  <a:pt x="2310593" y="285292"/>
                </a:lnTo>
                <a:lnTo>
                  <a:pt x="2310593" y="395020"/>
                </a:lnTo>
                <a:lnTo>
                  <a:pt x="2182577" y="672998"/>
                </a:lnTo>
                <a:lnTo>
                  <a:pt x="2091138" y="929030"/>
                </a:lnTo>
                <a:lnTo>
                  <a:pt x="2054562" y="1002182"/>
                </a:lnTo>
                <a:lnTo>
                  <a:pt x="1952148" y="1057046"/>
                </a:lnTo>
                <a:lnTo>
                  <a:pt x="1813160" y="1100937"/>
                </a:lnTo>
                <a:lnTo>
                  <a:pt x="1743665" y="1152143"/>
                </a:lnTo>
                <a:lnTo>
                  <a:pt x="1644910" y="1247241"/>
                </a:lnTo>
                <a:lnTo>
                  <a:pt x="1538840" y="1353312"/>
                </a:lnTo>
                <a:lnTo>
                  <a:pt x="1487634" y="1463040"/>
                </a:lnTo>
                <a:lnTo>
                  <a:pt x="1407166" y="1528877"/>
                </a:lnTo>
                <a:lnTo>
                  <a:pt x="1341330" y="1642262"/>
                </a:lnTo>
                <a:lnTo>
                  <a:pt x="1143818" y="2179929"/>
                </a:lnTo>
                <a:lnTo>
                  <a:pt x="1058420" y="2288135"/>
                </a:lnTo>
                <a:lnTo>
                  <a:pt x="859817" y="2230209"/>
                </a:lnTo>
                <a:lnTo>
                  <a:pt x="570188" y="2234346"/>
                </a:lnTo>
                <a:lnTo>
                  <a:pt x="177120" y="2097807"/>
                </a:lnTo>
                <a:lnTo>
                  <a:pt x="0" y="2324976"/>
                </a:lnTo>
              </a:path>
            </a:pathLst>
          </a:custGeom>
          <a:noFill/>
          <a:ln w="76200">
            <a:solidFill>
              <a:srgbClr val="0070C0">
                <a:alpha val="60000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orme libre 6"/>
          <p:cNvSpPr/>
          <p:nvPr/>
        </p:nvSpPr>
        <p:spPr>
          <a:xfrm>
            <a:off x="5981676" y="898308"/>
            <a:ext cx="1455725" cy="2553005"/>
          </a:xfrm>
          <a:custGeom>
            <a:avLst/>
            <a:gdLst>
              <a:gd name="connsiteX0" fmla="*/ 40234 w 1455725"/>
              <a:gd name="connsiteY0" fmla="*/ 0 h 2553005"/>
              <a:gd name="connsiteX1" fmla="*/ 25604 w 1455725"/>
              <a:gd name="connsiteY1" fmla="*/ 621792 h 2553005"/>
              <a:gd name="connsiteX2" fmla="*/ 36576 w 1455725"/>
              <a:gd name="connsiteY2" fmla="*/ 731520 h 2553005"/>
              <a:gd name="connsiteX3" fmla="*/ 0 w 1455725"/>
              <a:gd name="connsiteY3" fmla="*/ 874166 h 2553005"/>
              <a:gd name="connsiteX4" fmla="*/ 54864 w 1455725"/>
              <a:gd name="connsiteY4" fmla="*/ 1093622 h 2553005"/>
              <a:gd name="connsiteX5" fmla="*/ 43892 w 1455725"/>
              <a:gd name="connsiteY5" fmla="*/ 1232611 h 2553005"/>
              <a:gd name="connsiteX6" fmla="*/ 435255 w 1455725"/>
              <a:gd name="connsiteY6" fmla="*/ 1327709 h 2553005"/>
              <a:gd name="connsiteX7" fmla="*/ 581559 w 1455725"/>
              <a:gd name="connsiteY7" fmla="*/ 1404518 h 2553005"/>
              <a:gd name="connsiteX8" fmla="*/ 870509 w 1455725"/>
              <a:gd name="connsiteY8" fmla="*/ 1623974 h 2553005"/>
              <a:gd name="connsiteX9" fmla="*/ 1078992 w 1455725"/>
              <a:gd name="connsiteY9" fmla="*/ 1795882 h 2553005"/>
              <a:gd name="connsiteX10" fmla="*/ 1207008 w 1455725"/>
              <a:gd name="connsiteY10" fmla="*/ 1858061 h 2553005"/>
              <a:gd name="connsiteX11" fmla="*/ 1342340 w 1455725"/>
              <a:gd name="connsiteY11" fmla="*/ 1920240 h 2553005"/>
              <a:gd name="connsiteX12" fmla="*/ 1455725 w 1455725"/>
              <a:gd name="connsiteY12" fmla="*/ 2099462 h 2553005"/>
              <a:gd name="connsiteX13" fmla="*/ 1148487 w 1455725"/>
              <a:gd name="connsiteY13" fmla="*/ 2172614 h 2553005"/>
              <a:gd name="connsiteX14" fmla="*/ 877824 w 1455725"/>
              <a:gd name="connsiteY14" fmla="*/ 2289658 h 2553005"/>
              <a:gd name="connsiteX15" fmla="*/ 651053 w 1455725"/>
              <a:gd name="connsiteY15" fmla="*/ 2388413 h 2553005"/>
              <a:gd name="connsiteX16" fmla="*/ 544983 w 1455725"/>
              <a:gd name="connsiteY16" fmla="*/ 2421331 h 2553005"/>
              <a:gd name="connsiteX17" fmla="*/ 391364 w 1455725"/>
              <a:gd name="connsiteY17" fmla="*/ 2457907 h 2553005"/>
              <a:gd name="connsiteX18" fmla="*/ 98756 w 1455725"/>
              <a:gd name="connsiteY18" fmla="*/ 2410358 h 2553005"/>
              <a:gd name="connsiteX19" fmla="*/ 131674 w 1455725"/>
              <a:gd name="connsiteY19" fmla="*/ 2553005 h 2553005"/>
              <a:gd name="connsiteX20" fmla="*/ 131674 w 1455725"/>
              <a:gd name="connsiteY20" fmla="*/ 2553005 h 2553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455725" h="2553005">
                <a:moveTo>
                  <a:pt x="40234" y="0"/>
                </a:moveTo>
                <a:lnTo>
                  <a:pt x="25604" y="621792"/>
                </a:lnTo>
                <a:lnTo>
                  <a:pt x="36576" y="731520"/>
                </a:lnTo>
                <a:lnTo>
                  <a:pt x="0" y="874166"/>
                </a:lnTo>
                <a:lnTo>
                  <a:pt x="54864" y="1093622"/>
                </a:lnTo>
                <a:lnTo>
                  <a:pt x="43892" y="1232611"/>
                </a:lnTo>
                <a:lnTo>
                  <a:pt x="435255" y="1327709"/>
                </a:lnTo>
                <a:lnTo>
                  <a:pt x="581559" y="1404518"/>
                </a:lnTo>
                <a:lnTo>
                  <a:pt x="870509" y="1623974"/>
                </a:lnTo>
                <a:lnTo>
                  <a:pt x="1078992" y="1795882"/>
                </a:lnTo>
                <a:lnTo>
                  <a:pt x="1207008" y="1858061"/>
                </a:lnTo>
                <a:lnTo>
                  <a:pt x="1342340" y="1920240"/>
                </a:lnTo>
                <a:lnTo>
                  <a:pt x="1455725" y="2099462"/>
                </a:lnTo>
                <a:lnTo>
                  <a:pt x="1148487" y="2172614"/>
                </a:lnTo>
                <a:lnTo>
                  <a:pt x="877824" y="2289658"/>
                </a:lnTo>
                <a:lnTo>
                  <a:pt x="651053" y="2388413"/>
                </a:lnTo>
                <a:lnTo>
                  <a:pt x="544983" y="2421331"/>
                </a:lnTo>
                <a:lnTo>
                  <a:pt x="391364" y="2457907"/>
                </a:lnTo>
                <a:lnTo>
                  <a:pt x="98756" y="2410358"/>
                </a:lnTo>
                <a:lnTo>
                  <a:pt x="131674" y="2553005"/>
                </a:lnTo>
                <a:lnTo>
                  <a:pt x="131674" y="2553005"/>
                </a:lnTo>
              </a:path>
            </a:pathLst>
          </a:custGeom>
          <a:noFill/>
          <a:ln w="76200">
            <a:solidFill>
              <a:srgbClr val="0070C0">
                <a:alpha val="60000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9588070" y="7213398"/>
            <a:ext cx="3100872" cy="1510803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36000" tIns="0" rIns="36000" bIns="0" rtlCol="0">
            <a:noAutofit/>
          </a:bodyPr>
          <a:lstStyle/>
          <a:p>
            <a:r>
              <a:rPr lang="fr-FR" sz="1100" dirty="0"/>
              <a:t>	</a:t>
            </a:r>
            <a:endParaRPr lang="fr-FR" sz="1100" dirty="0" smtClean="0"/>
          </a:p>
          <a:p>
            <a:r>
              <a:rPr lang="fr-FR" sz="1100" dirty="0"/>
              <a:t>	</a:t>
            </a:r>
            <a:r>
              <a:rPr lang="fr-FR" sz="1100" dirty="0" smtClean="0"/>
              <a:t>Positions  allemandes </a:t>
            </a:r>
            <a:endParaRPr lang="fr-FR" sz="1100" dirty="0"/>
          </a:p>
          <a:p>
            <a:pPr>
              <a:spcBef>
                <a:spcPts val="1200"/>
              </a:spcBef>
            </a:pPr>
            <a:r>
              <a:rPr lang="fr-FR" sz="1100" dirty="0"/>
              <a:t>	</a:t>
            </a:r>
            <a:r>
              <a:rPr lang="fr-FR" sz="1100" dirty="0" smtClean="0"/>
              <a:t>Axes 2</a:t>
            </a:r>
            <a:r>
              <a:rPr lang="fr-FR" sz="1100" baseline="30000" dirty="0" smtClean="0"/>
              <a:t>e</a:t>
            </a:r>
            <a:r>
              <a:rPr lang="fr-FR" sz="1100" dirty="0" smtClean="0"/>
              <a:t> DB</a:t>
            </a:r>
            <a:endParaRPr lang="fr-FR" sz="1100" dirty="0" smtClean="0"/>
          </a:p>
          <a:p>
            <a:pPr>
              <a:spcBef>
                <a:spcPts val="1200"/>
              </a:spcBef>
            </a:pPr>
            <a:r>
              <a:rPr lang="fr-FR" sz="1100" dirty="0"/>
              <a:t>	</a:t>
            </a:r>
            <a:r>
              <a:rPr lang="fr-FR" sz="1100" dirty="0" smtClean="0"/>
              <a:t>Combats/destructions</a:t>
            </a:r>
            <a:endParaRPr lang="fr-FR" sz="1100" dirty="0" smtClean="0"/>
          </a:p>
          <a:p>
            <a:endParaRPr lang="fr-FR" sz="1100" dirty="0"/>
          </a:p>
          <a:p>
            <a:pPr algn="r">
              <a:spcBef>
                <a:spcPts val="1400"/>
              </a:spcBef>
            </a:pPr>
            <a:r>
              <a:rPr lang="fr-FR" sz="1050" i="1" dirty="0"/>
              <a:t>Conception LGD/FMLH, </a:t>
            </a:r>
            <a:r>
              <a:rPr lang="fr-FR" sz="1050" i="1" dirty="0" smtClean="0"/>
              <a:t>Fond : photo IGN</a:t>
            </a:r>
          </a:p>
        </p:txBody>
      </p:sp>
      <p:cxnSp>
        <p:nvCxnSpPr>
          <p:cNvPr id="13" name="Connecteur droit 12"/>
          <p:cNvCxnSpPr/>
          <p:nvPr/>
        </p:nvCxnSpPr>
        <p:spPr>
          <a:xfrm flipH="1">
            <a:off x="9939207" y="7788508"/>
            <a:ext cx="805519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9" descr="J:\Syrie\Explosions_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9303" y="7951162"/>
            <a:ext cx="339702" cy="339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9" descr="J:\Syrie\Explosions_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38" y="4743372"/>
            <a:ext cx="381773" cy="38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9" descr="J:\Syrie\Explosions_0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166" y="4935368"/>
            <a:ext cx="381773" cy="38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orme libre 9"/>
          <p:cNvSpPr/>
          <p:nvPr/>
        </p:nvSpPr>
        <p:spPr>
          <a:xfrm>
            <a:off x="6999366" y="3351465"/>
            <a:ext cx="786136" cy="1361256"/>
          </a:xfrm>
          <a:custGeom>
            <a:avLst/>
            <a:gdLst>
              <a:gd name="connsiteX0" fmla="*/ 786136 w 786136"/>
              <a:gd name="connsiteY0" fmla="*/ 0 h 1361256"/>
              <a:gd name="connsiteX1" fmla="*/ 732348 w 786136"/>
              <a:gd name="connsiteY1" fmla="*/ 285492 h 1361256"/>
              <a:gd name="connsiteX2" fmla="*/ 591671 w 786136"/>
              <a:gd name="connsiteY2" fmla="*/ 297904 h 1361256"/>
              <a:gd name="connsiteX3" fmla="*/ 542020 w 786136"/>
              <a:gd name="connsiteY3" fmla="*/ 422031 h 1361256"/>
              <a:gd name="connsiteX4" fmla="*/ 388931 w 786136"/>
              <a:gd name="connsiteY4" fmla="*/ 521332 h 1361256"/>
              <a:gd name="connsiteX5" fmla="*/ 306180 w 786136"/>
              <a:gd name="connsiteY5" fmla="*/ 781998 h 1361256"/>
              <a:gd name="connsiteX6" fmla="*/ 256529 w 786136"/>
              <a:gd name="connsiteY6" fmla="*/ 901988 h 1361256"/>
              <a:gd name="connsiteX7" fmla="*/ 0 w 786136"/>
              <a:gd name="connsiteY7" fmla="*/ 1361256 h 1361256"/>
              <a:gd name="connsiteX8" fmla="*/ 0 w 786136"/>
              <a:gd name="connsiteY8" fmla="*/ 1361256 h 1361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86136" h="1361256">
                <a:moveTo>
                  <a:pt x="786136" y="0"/>
                </a:moveTo>
                <a:lnTo>
                  <a:pt x="732348" y="285492"/>
                </a:lnTo>
                <a:lnTo>
                  <a:pt x="591671" y="297904"/>
                </a:lnTo>
                <a:lnTo>
                  <a:pt x="542020" y="422031"/>
                </a:lnTo>
                <a:lnTo>
                  <a:pt x="388931" y="521332"/>
                </a:lnTo>
                <a:lnTo>
                  <a:pt x="306180" y="781998"/>
                </a:lnTo>
                <a:lnTo>
                  <a:pt x="256529" y="901988"/>
                </a:lnTo>
                <a:lnTo>
                  <a:pt x="0" y="1361256"/>
                </a:lnTo>
                <a:lnTo>
                  <a:pt x="0" y="1361256"/>
                </a:lnTo>
              </a:path>
            </a:pathLst>
          </a:custGeom>
          <a:noFill/>
          <a:ln w="76200">
            <a:solidFill>
              <a:srgbClr val="0070C0">
                <a:alpha val="60000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orme libre 10"/>
          <p:cNvSpPr/>
          <p:nvPr/>
        </p:nvSpPr>
        <p:spPr>
          <a:xfrm>
            <a:off x="5832575" y="3591444"/>
            <a:ext cx="351693" cy="1419181"/>
          </a:xfrm>
          <a:custGeom>
            <a:avLst/>
            <a:gdLst>
              <a:gd name="connsiteX0" fmla="*/ 351693 w 351693"/>
              <a:gd name="connsiteY0" fmla="*/ 0 h 1419181"/>
              <a:gd name="connsiteX1" fmla="*/ 347555 w 351693"/>
              <a:gd name="connsiteY1" fmla="*/ 153089 h 1419181"/>
              <a:gd name="connsiteX2" fmla="*/ 202741 w 351693"/>
              <a:gd name="connsiteY2" fmla="*/ 260666 h 1419181"/>
              <a:gd name="connsiteX3" fmla="*/ 115852 w 351693"/>
              <a:gd name="connsiteY3" fmla="*/ 372380 h 1419181"/>
              <a:gd name="connsiteX4" fmla="*/ 53789 w 351693"/>
              <a:gd name="connsiteY4" fmla="*/ 508919 h 1419181"/>
              <a:gd name="connsiteX5" fmla="*/ 20688 w 351693"/>
              <a:gd name="connsiteY5" fmla="*/ 637183 h 1419181"/>
              <a:gd name="connsiteX6" fmla="*/ 0 w 351693"/>
              <a:gd name="connsiteY6" fmla="*/ 835786 h 1419181"/>
              <a:gd name="connsiteX7" fmla="*/ 0 w 351693"/>
              <a:gd name="connsiteY7" fmla="*/ 1046801 h 1419181"/>
              <a:gd name="connsiteX8" fmla="*/ 28963 w 351693"/>
              <a:gd name="connsiteY8" fmla="*/ 1419181 h 1419181"/>
              <a:gd name="connsiteX9" fmla="*/ 28963 w 351693"/>
              <a:gd name="connsiteY9" fmla="*/ 1419181 h 1419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693" h="1419181">
                <a:moveTo>
                  <a:pt x="351693" y="0"/>
                </a:moveTo>
                <a:lnTo>
                  <a:pt x="347555" y="153089"/>
                </a:lnTo>
                <a:lnTo>
                  <a:pt x="202741" y="260666"/>
                </a:lnTo>
                <a:lnTo>
                  <a:pt x="115852" y="372380"/>
                </a:lnTo>
                <a:lnTo>
                  <a:pt x="53789" y="508919"/>
                </a:lnTo>
                <a:lnTo>
                  <a:pt x="20688" y="637183"/>
                </a:lnTo>
                <a:lnTo>
                  <a:pt x="0" y="835786"/>
                </a:lnTo>
                <a:lnTo>
                  <a:pt x="0" y="1046801"/>
                </a:lnTo>
                <a:lnTo>
                  <a:pt x="28963" y="1419181"/>
                </a:lnTo>
                <a:lnTo>
                  <a:pt x="28963" y="1419181"/>
                </a:lnTo>
              </a:path>
            </a:pathLst>
          </a:custGeom>
          <a:noFill/>
          <a:ln w="76200">
            <a:solidFill>
              <a:srgbClr val="0070C0">
                <a:alpha val="60000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48" name="Forme libre 2047"/>
          <p:cNvSpPr/>
          <p:nvPr/>
        </p:nvSpPr>
        <p:spPr>
          <a:xfrm>
            <a:off x="6219479" y="5131733"/>
            <a:ext cx="610776" cy="932052"/>
          </a:xfrm>
          <a:custGeom>
            <a:avLst/>
            <a:gdLst>
              <a:gd name="connsiteX0" fmla="*/ 511923 w 511923"/>
              <a:gd name="connsiteY0" fmla="*/ 0 h 872034"/>
              <a:gd name="connsiteX1" fmla="*/ 444843 w 511923"/>
              <a:gd name="connsiteY1" fmla="*/ 183586 h 872034"/>
              <a:gd name="connsiteX2" fmla="*/ 356581 w 511923"/>
              <a:gd name="connsiteY2" fmla="*/ 275379 h 872034"/>
              <a:gd name="connsiteX3" fmla="*/ 257727 w 511923"/>
              <a:gd name="connsiteY3" fmla="*/ 377764 h 872034"/>
              <a:gd name="connsiteX4" fmla="*/ 240074 w 511923"/>
              <a:gd name="connsiteY4" fmla="*/ 420130 h 872034"/>
              <a:gd name="connsiteX5" fmla="*/ 197708 w 511923"/>
              <a:gd name="connsiteY5" fmla="*/ 600185 h 872034"/>
              <a:gd name="connsiteX6" fmla="*/ 172995 w 511923"/>
              <a:gd name="connsiteY6" fmla="*/ 642551 h 872034"/>
              <a:gd name="connsiteX7" fmla="*/ 109446 w 511923"/>
              <a:gd name="connsiteY7" fmla="*/ 681387 h 872034"/>
              <a:gd name="connsiteX8" fmla="*/ 88262 w 511923"/>
              <a:gd name="connsiteY8" fmla="*/ 773180 h 872034"/>
              <a:gd name="connsiteX9" fmla="*/ 98854 w 511923"/>
              <a:gd name="connsiteY9" fmla="*/ 836729 h 872034"/>
              <a:gd name="connsiteX10" fmla="*/ 0 w 511923"/>
              <a:gd name="connsiteY10" fmla="*/ 872034 h 872034"/>
              <a:gd name="connsiteX11" fmla="*/ 0 w 511923"/>
              <a:gd name="connsiteY11" fmla="*/ 872034 h 872034"/>
              <a:gd name="connsiteX0" fmla="*/ 614307 w 614307"/>
              <a:gd name="connsiteY0" fmla="*/ 0 h 942644"/>
              <a:gd name="connsiteX1" fmla="*/ 547227 w 614307"/>
              <a:gd name="connsiteY1" fmla="*/ 183586 h 942644"/>
              <a:gd name="connsiteX2" fmla="*/ 458965 w 614307"/>
              <a:gd name="connsiteY2" fmla="*/ 275379 h 942644"/>
              <a:gd name="connsiteX3" fmla="*/ 360111 w 614307"/>
              <a:gd name="connsiteY3" fmla="*/ 377764 h 942644"/>
              <a:gd name="connsiteX4" fmla="*/ 342458 w 614307"/>
              <a:gd name="connsiteY4" fmla="*/ 420130 h 942644"/>
              <a:gd name="connsiteX5" fmla="*/ 300092 w 614307"/>
              <a:gd name="connsiteY5" fmla="*/ 600185 h 942644"/>
              <a:gd name="connsiteX6" fmla="*/ 275379 w 614307"/>
              <a:gd name="connsiteY6" fmla="*/ 642551 h 942644"/>
              <a:gd name="connsiteX7" fmla="*/ 211830 w 614307"/>
              <a:gd name="connsiteY7" fmla="*/ 681387 h 942644"/>
              <a:gd name="connsiteX8" fmla="*/ 190646 w 614307"/>
              <a:gd name="connsiteY8" fmla="*/ 773180 h 942644"/>
              <a:gd name="connsiteX9" fmla="*/ 201238 w 614307"/>
              <a:gd name="connsiteY9" fmla="*/ 836729 h 942644"/>
              <a:gd name="connsiteX10" fmla="*/ 102384 w 614307"/>
              <a:gd name="connsiteY10" fmla="*/ 872034 h 942644"/>
              <a:gd name="connsiteX11" fmla="*/ 0 w 614307"/>
              <a:gd name="connsiteY11" fmla="*/ 942644 h 942644"/>
              <a:gd name="connsiteX0" fmla="*/ 614307 w 614307"/>
              <a:gd name="connsiteY0" fmla="*/ 0 h 942644"/>
              <a:gd name="connsiteX1" fmla="*/ 547227 w 614307"/>
              <a:gd name="connsiteY1" fmla="*/ 183586 h 942644"/>
              <a:gd name="connsiteX2" fmla="*/ 458965 w 614307"/>
              <a:gd name="connsiteY2" fmla="*/ 275379 h 942644"/>
              <a:gd name="connsiteX3" fmla="*/ 360111 w 614307"/>
              <a:gd name="connsiteY3" fmla="*/ 377764 h 942644"/>
              <a:gd name="connsiteX4" fmla="*/ 342458 w 614307"/>
              <a:gd name="connsiteY4" fmla="*/ 420130 h 942644"/>
              <a:gd name="connsiteX5" fmla="*/ 300092 w 614307"/>
              <a:gd name="connsiteY5" fmla="*/ 600185 h 942644"/>
              <a:gd name="connsiteX6" fmla="*/ 275379 w 614307"/>
              <a:gd name="connsiteY6" fmla="*/ 642551 h 942644"/>
              <a:gd name="connsiteX7" fmla="*/ 211830 w 614307"/>
              <a:gd name="connsiteY7" fmla="*/ 681387 h 942644"/>
              <a:gd name="connsiteX8" fmla="*/ 190646 w 614307"/>
              <a:gd name="connsiteY8" fmla="*/ 773180 h 942644"/>
              <a:gd name="connsiteX9" fmla="*/ 201238 w 614307"/>
              <a:gd name="connsiteY9" fmla="*/ 836729 h 942644"/>
              <a:gd name="connsiteX10" fmla="*/ 0 w 614307"/>
              <a:gd name="connsiteY10" fmla="*/ 942644 h 942644"/>
              <a:gd name="connsiteX0" fmla="*/ 610776 w 610776"/>
              <a:gd name="connsiteY0" fmla="*/ 0 h 932052"/>
              <a:gd name="connsiteX1" fmla="*/ 543696 w 610776"/>
              <a:gd name="connsiteY1" fmla="*/ 183586 h 932052"/>
              <a:gd name="connsiteX2" fmla="*/ 455434 w 610776"/>
              <a:gd name="connsiteY2" fmla="*/ 275379 h 932052"/>
              <a:gd name="connsiteX3" fmla="*/ 356580 w 610776"/>
              <a:gd name="connsiteY3" fmla="*/ 377764 h 932052"/>
              <a:gd name="connsiteX4" fmla="*/ 338927 w 610776"/>
              <a:gd name="connsiteY4" fmla="*/ 420130 h 932052"/>
              <a:gd name="connsiteX5" fmla="*/ 296561 w 610776"/>
              <a:gd name="connsiteY5" fmla="*/ 600185 h 932052"/>
              <a:gd name="connsiteX6" fmla="*/ 271848 w 610776"/>
              <a:gd name="connsiteY6" fmla="*/ 642551 h 932052"/>
              <a:gd name="connsiteX7" fmla="*/ 208299 w 610776"/>
              <a:gd name="connsiteY7" fmla="*/ 681387 h 932052"/>
              <a:gd name="connsiteX8" fmla="*/ 187115 w 610776"/>
              <a:gd name="connsiteY8" fmla="*/ 773180 h 932052"/>
              <a:gd name="connsiteX9" fmla="*/ 197707 w 610776"/>
              <a:gd name="connsiteY9" fmla="*/ 836729 h 932052"/>
              <a:gd name="connsiteX10" fmla="*/ 0 w 610776"/>
              <a:gd name="connsiteY10" fmla="*/ 932052 h 932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10776" h="932052">
                <a:moveTo>
                  <a:pt x="610776" y="0"/>
                </a:moveTo>
                <a:lnTo>
                  <a:pt x="543696" y="183586"/>
                </a:lnTo>
                <a:lnTo>
                  <a:pt x="455434" y="275379"/>
                </a:lnTo>
                <a:lnTo>
                  <a:pt x="356580" y="377764"/>
                </a:lnTo>
                <a:lnTo>
                  <a:pt x="338927" y="420130"/>
                </a:lnTo>
                <a:lnTo>
                  <a:pt x="296561" y="600185"/>
                </a:lnTo>
                <a:lnTo>
                  <a:pt x="271848" y="642551"/>
                </a:lnTo>
                <a:lnTo>
                  <a:pt x="208299" y="681387"/>
                </a:lnTo>
                <a:lnTo>
                  <a:pt x="187115" y="773180"/>
                </a:lnTo>
                <a:lnTo>
                  <a:pt x="197707" y="836729"/>
                </a:lnTo>
                <a:cubicBezTo>
                  <a:pt x="165933" y="864973"/>
                  <a:pt x="41925" y="909987"/>
                  <a:pt x="0" y="932052"/>
                </a:cubicBezTo>
              </a:path>
            </a:pathLst>
          </a:custGeom>
          <a:noFill/>
          <a:ln w="76200">
            <a:solidFill>
              <a:srgbClr val="0070C0">
                <a:alpha val="60000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5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30" y="5510139"/>
            <a:ext cx="206303" cy="3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501" y="7969588"/>
            <a:ext cx="183569" cy="327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 descr="K:\0_2eDB\2_Historique\Géographie\2eDB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877" y="901966"/>
            <a:ext cx="449088" cy="4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K:\0_2eDB\2_Historique\Géographie\2eDB_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709" y="911411"/>
            <a:ext cx="449088" cy="42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ZoneTexte 2051"/>
          <p:cNvSpPr txBox="1"/>
          <p:nvPr/>
        </p:nvSpPr>
        <p:spPr>
          <a:xfrm>
            <a:off x="2100298" y="1312104"/>
            <a:ext cx="2533801" cy="692468"/>
          </a:xfrm>
          <a:prstGeom prst="ellipse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Combat Command A</a:t>
            </a:r>
          </a:p>
          <a:p>
            <a:pPr algn="ctr"/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14e D.B. US</a:t>
            </a:r>
            <a:endParaRPr lang="fr-FR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Flèche vers le bas 47"/>
          <p:cNvSpPr/>
          <p:nvPr/>
        </p:nvSpPr>
        <p:spPr>
          <a:xfrm rot="493407">
            <a:off x="4015121" y="1360358"/>
            <a:ext cx="680718" cy="2065666"/>
          </a:xfrm>
          <a:prstGeom prst="downArrow">
            <a:avLst>
              <a:gd name="adj1" fmla="val 50771"/>
              <a:gd name="adj2" fmla="val 69929"/>
            </a:avLst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6085939" y="1319417"/>
            <a:ext cx="1709758" cy="24622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S/Gt Morel-Deville</a:t>
            </a:r>
            <a:endParaRPr lang="fr-FR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10440268" y="990924"/>
            <a:ext cx="1440160" cy="246221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S/Gt </a:t>
            </a:r>
            <a:r>
              <a:rPr lang="fr-FR" sz="1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Minjonnet</a:t>
            </a:r>
            <a:endParaRPr lang="fr-FR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465" y="7342228"/>
            <a:ext cx="247860" cy="24786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6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462" y="7485854"/>
            <a:ext cx="247860" cy="24786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7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60" y="3351465"/>
            <a:ext cx="247860" cy="24786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8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468" y="5615561"/>
            <a:ext cx="247860" cy="24786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79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445" y="5811383"/>
            <a:ext cx="247860" cy="24786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80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43" y="5723635"/>
            <a:ext cx="247860" cy="24786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807" y="5500394"/>
            <a:ext cx="206303" cy="3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" name="Forme libre 2048"/>
          <p:cNvSpPr/>
          <p:nvPr/>
        </p:nvSpPr>
        <p:spPr>
          <a:xfrm>
            <a:off x="5818879" y="5301197"/>
            <a:ext cx="266439" cy="780572"/>
          </a:xfrm>
          <a:custGeom>
            <a:avLst/>
            <a:gdLst>
              <a:gd name="connsiteX0" fmla="*/ 56488 w 194178"/>
              <a:gd name="connsiteY0" fmla="*/ 0 h 776710"/>
              <a:gd name="connsiteX1" fmla="*/ 67080 w 194178"/>
              <a:gd name="connsiteY1" fmla="*/ 194178 h 776710"/>
              <a:gd name="connsiteX2" fmla="*/ 67080 w 194178"/>
              <a:gd name="connsiteY2" fmla="*/ 289501 h 776710"/>
              <a:gd name="connsiteX3" fmla="*/ 28244 w 194178"/>
              <a:gd name="connsiteY3" fmla="*/ 430721 h 776710"/>
              <a:gd name="connsiteX4" fmla="*/ 31775 w 194178"/>
              <a:gd name="connsiteY4" fmla="*/ 536636 h 776710"/>
              <a:gd name="connsiteX5" fmla="*/ 0 w 194178"/>
              <a:gd name="connsiteY5" fmla="*/ 663734 h 776710"/>
              <a:gd name="connsiteX6" fmla="*/ 63549 w 194178"/>
              <a:gd name="connsiteY6" fmla="*/ 776710 h 776710"/>
              <a:gd name="connsiteX7" fmla="*/ 194178 w 194178"/>
              <a:gd name="connsiteY7" fmla="*/ 759058 h 776710"/>
              <a:gd name="connsiteX0" fmla="*/ 56488 w 257727"/>
              <a:gd name="connsiteY0" fmla="*/ 0 h 776710"/>
              <a:gd name="connsiteX1" fmla="*/ 67080 w 257727"/>
              <a:gd name="connsiteY1" fmla="*/ 194178 h 776710"/>
              <a:gd name="connsiteX2" fmla="*/ 67080 w 257727"/>
              <a:gd name="connsiteY2" fmla="*/ 289501 h 776710"/>
              <a:gd name="connsiteX3" fmla="*/ 28244 w 257727"/>
              <a:gd name="connsiteY3" fmla="*/ 430721 h 776710"/>
              <a:gd name="connsiteX4" fmla="*/ 31775 w 257727"/>
              <a:gd name="connsiteY4" fmla="*/ 536636 h 776710"/>
              <a:gd name="connsiteX5" fmla="*/ 0 w 257727"/>
              <a:gd name="connsiteY5" fmla="*/ 663734 h 776710"/>
              <a:gd name="connsiteX6" fmla="*/ 63549 w 257727"/>
              <a:gd name="connsiteY6" fmla="*/ 776710 h 776710"/>
              <a:gd name="connsiteX7" fmla="*/ 257727 w 257727"/>
              <a:gd name="connsiteY7" fmla="*/ 762589 h 776710"/>
              <a:gd name="connsiteX0" fmla="*/ 56488 w 257727"/>
              <a:gd name="connsiteY0" fmla="*/ 0 h 766118"/>
              <a:gd name="connsiteX1" fmla="*/ 67080 w 257727"/>
              <a:gd name="connsiteY1" fmla="*/ 194178 h 766118"/>
              <a:gd name="connsiteX2" fmla="*/ 67080 w 257727"/>
              <a:gd name="connsiteY2" fmla="*/ 289501 h 766118"/>
              <a:gd name="connsiteX3" fmla="*/ 28244 w 257727"/>
              <a:gd name="connsiteY3" fmla="*/ 430721 h 766118"/>
              <a:gd name="connsiteX4" fmla="*/ 31775 w 257727"/>
              <a:gd name="connsiteY4" fmla="*/ 536636 h 766118"/>
              <a:gd name="connsiteX5" fmla="*/ 0 w 257727"/>
              <a:gd name="connsiteY5" fmla="*/ 663734 h 766118"/>
              <a:gd name="connsiteX6" fmla="*/ 105915 w 257727"/>
              <a:gd name="connsiteY6" fmla="*/ 766118 h 766118"/>
              <a:gd name="connsiteX7" fmla="*/ 257727 w 257727"/>
              <a:gd name="connsiteY7" fmla="*/ 762589 h 766118"/>
              <a:gd name="connsiteX0" fmla="*/ 56488 w 257727"/>
              <a:gd name="connsiteY0" fmla="*/ 0 h 840259"/>
              <a:gd name="connsiteX1" fmla="*/ 67080 w 257727"/>
              <a:gd name="connsiteY1" fmla="*/ 194178 h 840259"/>
              <a:gd name="connsiteX2" fmla="*/ 67080 w 257727"/>
              <a:gd name="connsiteY2" fmla="*/ 289501 h 840259"/>
              <a:gd name="connsiteX3" fmla="*/ 28244 w 257727"/>
              <a:gd name="connsiteY3" fmla="*/ 430721 h 840259"/>
              <a:gd name="connsiteX4" fmla="*/ 31775 w 257727"/>
              <a:gd name="connsiteY4" fmla="*/ 536636 h 840259"/>
              <a:gd name="connsiteX5" fmla="*/ 0 w 257727"/>
              <a:gd name="connsiteY5" fmla="*/ 663734 h 840259"/>
              <a:gd name="connsiteX6" fmla="*/ 105915 w 257727"/>
              <a:gd name="connsiteY6" fmla="*/ 840259 h 840259"/>
              <a:gd name="connsiteX7" fmla="*/ 257727 w 257727"/>
              <a:gd name="connsiteY7" fmla="*/ 762589 h 840259"/>
              <a:gd name="connsiteX0" fmla="*/ 56488 w 257727"/>
              <a:gd name="connsiteY0" fmla="*/ 0 h 822606"/>
              <a:gd name="connsiteX1" fmla="*/ 67080 w 257727"/>
              <a:gd name="connsiteY1" fmla="*/ 194178 h 822606"/>
              <a:gd name="connsiteX2" fmla="*/ 67080 w 257727"/>
              <a:gd name="connsiteY2" fmla="*/ 289501 h 822606"/>
              <a:gd name="connsiteX3" fmla="*/ 28244 w 257727"/>
              <a:gd name="connsiteY3" fmla="*/ 430721 h 822606"/>
              <a:gd name="connsiteX4" fmla="*/ 31775 w 257727"/>
              <a:gd name="connsiteY4" fmla="*/ 536636 h 822606"/>
              <a:gd name="connsiteX5" fmla="*/ 0 w 257727"/>
              <a:gd name="connsiteY5" fmla="*/ 663734 h 822606"/>
              <a:gd name="connsiteX6" fmla="*/ 158873 w 257727"/>
              <a:gd name="connsiteY6" fmla="*/ 822606 h 822606"/>
              <a:gd name="connsiteX7" fmla="*/ 257727 w 257727"/>
              <a:gd name="connsiteY7" fmla="*/ 762589 h 822606"/>
              <a:gd name="connsiteX0" fmla="*/ 60018 w 261257"/>
              <a:gd name="connsiteY0" fmla="*/ 0 h 822606"/>
              <a:gd name="connsiteX1" fmla="*/ 70610 w 261257"/>
              <a:gd name="connsiteY1" fmla="*/ 194178 h 822606"/>
              <a:gd name="connsiteX2" fmla="*/ 70610 w 261257"/>
              <a:gd name="connsiteY2" fmla="*/ 289501 h 822606"/>
              <a:gd name="connsiteX3" fmla="*/ 31774 w 261257"/>
              <a:gd name="connsiteY3" fmla="*/ 430721 h 822606"/>
              <a:gd name="connsiteX4" fmla="*/ 35305 w 261257"/>
              <a:gd name="connsiteY4" fmla="*/ 536636 h 822606"/>
              <a:gd name="connsiteX5" fmla="*/ 0 w 261257"/>
              <a:gd name="connsiteY5" fmla="*/ 691978 h 822606"/>
              <a:gd name="connsiteX6" fmla="*/ 162403 w 261257"/>
              <a:gd name="connsiteY6" fmla="*/ 822606 h 822606"/>
              <a:gd name="connsiteX7" fmla="*/ 261257 w 261257"/>
              <a:gd name="connsiteY7" fmla="*/ 762589 h 822606"/>
              <a:gd name="connsiteX0" fmla="*/ 60018 w 261257"/>
              <a:gd name="connsiteY0" fmla="*/ 0 h 822606"/>
              <a:gd name="connsiteX1" fmla="*/ 70610 w 261257"/>
              <a:gd name="connsiteY1" fmla="*/ 194178 h 822606"/>
              <a:gd name="connsiteX2" fmla="*/ 70610 w 261257"/>
              <a:gd name="connsiteY2" fmla="*/ 289501 h 822606"/>
              <a:gd name="connsiteX3" fmla="*/ 31774 w 261257"/>
              <a:gd name="connsiteY3" fmla="*/ 430721 h 822606"/>
              <a:gd name="connsiteX4" fmla="*/ 35305 w 261257"/>
              <a:gd name="connsiteY4" fmla="*/ 536636 h 822606"/>
              <a:gd name="connsiteX5" fmla="*/ 0 w 261257"/>
              <a:gd name="connsiteY5" fmla="*/ 691978 h 822606"/>
              <a:gd name="connsiteX6" fmla="*/ 162403 w 261257"/>
              <a:gd name="connsiteY6" fmla="*/ 822606 h 822606"/>
              <a:gd name="connsiteX7" fmla="*/ 261257 w 261257"/>
              <a:gd name="connsiteY7" fmla="*/ 762589 h 822606"/>
              <a:gd name="connsiteX0" fmla="*/ 65200 w 266439"/>
              <a:gd name="connsiteY0" fmla="*/ 0 h 822606"/>
              <a:gd name="connsiteX1" fmla="*/ 75792 w 266439"/>
              <a:gd name="connsiteY1" fmla="*/ 194178 h 822606"/>
              <a:gd name="connsiteX2" fmla="*/ 75792 w 266439"/>
              <a:gd name="connsiteY2" fmla="*/ 289501 h 822606"/>
              <a:gd name="connsiteX3" fmla="*/ 36956 w 266439"/>
              <a:gd name="connsiteY3" fmla="*/ 430721 h 822606"/>
              <a:gd name="connsiteX4" fmla="*/ 40487 w 266439"/>
              <a:gd name="connsiteY4" fmla="*/ 536636 h 822606"/>
              <a:gd name="connsiteX5" fmla="*/ 5182 w 266439"/>
              <a:gd name="connsiteY5" fmla="*/ 691978 h 822606"/>
              <a:gd name="connsiteX6" fmla="*/ 167585 w 266439"/>
              <a:gd name="connsiteY6" fmla="*/ 822606 h 822606"/>
              <a:gd name="connsiteX7" fmla="*/ 266439 w 266439"/>
              <a:gd name="connsiteY7" fmla="*/ 762589 h 822606"/>
              <a:gd name="connsiteX0" fmla="*/ 65200 w 266439"/>
              <a:gd name="connsiteY0" fmla="*/ 0 h 801423"/>
              <a:gd name="connsiteX1" fmla="*/ 75792 w 266439"/>
              <a:gd name="connsiteY1" fmla="*/ 194178 h 801423"/>
              <a:gd name="connsiteX2" fmla="*/ 75792 w 266439"/>
              <a:gd name="connsiteY2" fmla="*/ 289501 h 801423"/>
              <a:gd name="connsiteX3" fmla="*/ 36956 w 266439"/>
              <a:gd name="connsiteY3" fmla="*/ 430721 h 801423"/>
              <a:gd name="connsiteX4" fmla="*/ 40487 w 266439"/>
              <a:gd name="connsiteY4" fmla="*/ 536636 h 801423"/>
              <a:gd name="connsiteX5" fmla="*/ 5182 w 266439"/>
              <a:gd name="connsiteY5" fmla="*/ 691978 h 801423"/>
              <a:gd name="connsiteX6" fmla="*/ 181707 w 266439"/>
              <a:gd name="connsiteY6" fmla="*/ 801423 h 801423"/>
              <a:gd name="connsiteX7" fmla="*/ 266439 w 266439"/>
              <a:gd name="connsiteY7" fmla="*/ 762589 h 801423"/>
              <a:gd name="connsiteX0" fmla="*/ 65200 w 266439"/>
              <a:gd name="connsiteY0" fmla="*/ 0 h 801423"/>
              <a:gd name="connsiteX1" fmla="*/ 75792 w 266439"/>
              <a:gd name="connsiteY1" fmla="*/ 194178 h 801423"/>
              <a:gd name="connsiteX2" fmla="*/ 75792 w 266439"/>
              <a:gd name="connsiteY2" fmla="*/ 289501 h 801423"/>
              <a:gd name="connsiteX3" fmla="*/ 36956 w 266439"/>
              <a:gd name="connsiteY3" fmla="*/ 430721 h 801423"/>
              <a:gd name="connsiteX4" fmla="*/ 40487 w 266439"/>
              <a:gd name="connsiteY4" fmla="*/ 536636 h 801423"/>
              <a:gd name="connsiteX5" fmla="*/ 5182 w 266439"/>
              <a:gd name="connsiteY5" fmla="*/ 691978 h 801423"/>
              <a:gd name="connsiteX6" fmla="*/ 181707 w 266439"/>
              <a:gd name="connsiteY6" fmla="*/ 801423 h 801423"/>
              <a:gd name="connsiteX7" fmla="*/ 266439 w 266439"/>
              <a:gd name="connsiteY7" fmla="*/ 762589 h 801423"/>
              <a:gd name="connsiteX0" fmla="*/ 65200 w 266439"/>
              <a:gd name="connsiteY0" fmla="*/ 0 h 762589"/>
              <a:gd name="connsiteX1" fmla="*/ 75792 w 266439"/>
              <a:gd name="connsiteY1" fmla="*/ 194178 h 762589"/>
              <a:gd name="connsiteX2" fmla="*/ 75792 w 266439"/>
              <a:gd name="connsiteY2" fmla="*/ 289501 h 762589"/>
              <a:gd name="connsiteX3" fmla="*/ 36956 w 266439"/>
              <a:gd name="connsiteY3" fmla="*/ 430721 h 762589"/>
              <a:gd name="connsiteX4" fmla="*/ 40487 w 266439"/>
              <a:gd name="connsiteY4" fmla="*/ 536636 h 762589"/>
              <a:gd name="connsiteX5" fmla="*/ 5182 w 266439"/>
              <a:gd name="connsiteY5" fmla="*/ 691978 h 762589"/>
              <a:gd name="connsiteX6" fmla="*/ 266439 w 266439"/>
              <a:gd name="connsiteY6" fmla="*/ 762589 h 762589"/>
              <a:gd name="connsiteX0" fmla="*/ 65200 w 266439"/>
              <a:gd name="connsiteY0" fmla="*/ 0 h 780572"/>
              <a:gd name="connsiteX1" fmla="*/ 75792 w 266439"/>
              <a:gd name="connsiteY1" fmla="*/ 194178 h 780572"/>
              <a:gd name="connsiteX2" fmla="*/ 75792 w 266439"/>
              <a:gd name="connsiteY2" fmla="*/ 289501 h 780572"/>
              <a:gd name="connsiteX3" fmla="*/ 36956 w 266439"/>
              <a:gd name="connsiteY3" fmla="*/ 430721 h 780572"/>
              <a:gd name="connsiteX4" fmla="*/ 40487 w 266439"/>
              <a:gd name="connsiteY4" fmla="*/ 536636 h 780572"/>
              <a:gd name="connsiteX5" fmla="*/ 5182 w 266439"/>
              <a:gd name="connsiteY5" fmla="*/ 691978 h 780572"/>
              <a:gd name="connsiteX6" fmla="*/ 266439 w 266439"/>
              <a:gd name="connsiteY6" fmla="*/ 762589 h 780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6439" h="780572">
                <a:moveTo>
                  <a:pt x="65200" y="0"/>
                </a:moveTo>
                <a:lnTo>
                  <a:pt x="75792" y="194178"/>
                </a:lnTo>
                <a:lnTo>
                  <a:pt x="75792" y="289501"/>
                </a:lnTo>
                <a:lnTo>
                  <a:pt x="36956" y="430721"/>
                </a:lnTo>
                <a:lnTo>
                  <a:pt x="40487" y="536636"/>
                </a:lnTo>
                <a:cubicBezTo>
                  <a:pt x="28719" y="588417"/>
                  <a:pt x="-14824" y="619014"/>
                  <a:pt x="5182" y="691978"/>
                </a:cubicBezTo>
                <a:cubicBezTo>
                  <a:pt x="42841" y="729637"/>
                  <a:pt x="116688" y="818489"/>
                  <a:pt x="266439" y="762589"/>
                </a:cubicBezTo>
              </a:path>
            </a:pathLst>
          </a:custGeom>
          <a:noFill/>
          <a:ln w="76200">
            <a:solidFill>
              <a:srgbClr val="0070C0">
                <a:alpha val="60000"/>
              </a:srgb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1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456" y="5817431"/>
            <a:ext cx="247860" cy="24786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59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967" y="5596216"/>
            <a:ext cx="206303" cy="3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247" y="5408896"/>
            <a:ext cx="206303" cy="36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74" y="4501705"/>
            <a:ext cx="247860" cy="24786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83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025" y="4464861"/>
            <a:ext cx="247860" cy="24786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84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02" y="4349977"/>
            <a:ext cx="247860" cy="24786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85" name="Picture 3" descr="K:\0_2eDB\_Historique\Géographie\Balkenkreuz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74" y="4102117"/>
            <a:ext cx="247860" cy="24786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86" name="ZoneTexte 85"/>
          <p:cNvSpPr txBox="1"/>
          <p:nvPr/>
        </p:nvSpPr>
        <p:spPr>
          <a:xfrm>
            <a:off x="7756291" y="2666752"/>
            <a:ext cx="900203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VALFF</a:t>
            </a:r>
            <a:endParaRPr lang="fr-FR" sz="1100" b="1" dirty="0"/>
          </a:p>
        </p:txBody>
      </p:sp>
      <p:sp>
        <p:nvSpPr>
          <p:cNvPr id="87" name="ZoneTexte 86"/>
          <p:cNvSpPr txBox="1"/>
          <p:nvPr/>
        </p:nvSpPr>
        <p:spPr>
          <a:xfrm>
            <a:off x="5164003" y="3536654"/>
            <a:ext cx="900203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BOURGHEIM</a:t>
            </a:r>
            <a:endParaRPr lang="fr-FR" sz="1100" b="1" dirty="0"/>
          </a:p>
        </p:txBody>
      </p:sp>
      <p:sp>
        <p:nvSpPr>
          <p:cNvPr id="88" name="ZoneTexte 87"/>
          <p:cNvSpPr txBox="1"/>
          <p:nvPr/>
        </p:nvSpPr>
        <p:spPr>
          <a:xfrm>
            <a:off x="6721328" y="5963679"/>
            <a:ext cx="900203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ZELLWILLER</a:t>
            </a:r>
            <a:endParaRPr lang="fr-FR" sz="1100" b="1" dirty="0"/>
          </a:p>
        </p:txBody>
      </p:sp>
      <p:sp>
        <p:nvSpPr>
          <p:cNvPr id="89" name="ZoneTexte 88"/>
          <p:cNvSpPr txBox="1"/>
          <p:nvPr/>
        </p:nvSpPr>
        <p:spPr>
          <a:xfrm>
            <a:off x="5610392" y="7922583"/>
            <a:ext cx="900203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STOTZHEIM</a:t>
            </a:r>
            <a:endParaRPr lang="fr-FR" sz="1100" b="1" dirty="0"/>
          </a:p>
        </p:txBody>
      </p:sp>
      <p:sp>
        <p:nvSpPr>
          <p:cNvPr id="90" name="ZoneTexte 89"/>
          <p:cNvSpPr txBox="1"/>
          <p:nvPr/>
        </p:nvSpPr>
        <p:spPr>
          <a:xfrm>
            <a:off x="1677399" y="4934258"/>
            <a:ext cx="900203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BARR</a:t>
            </a:r>
            <a:endParaRPr lang="fr-FR" sz="1100" b="1" dirty="0"/>
          </a:p>
        </p:txBody>
      </p:sp>
      <p:sp>
        <p:nvSpPr>
          <p:cNvPr id="91" name="ZoneTexte 90"/>
          <p:cNvSpPr txBox="1"/>
          <p:nvPr/>
        </p:nvSpPr>
        <p:spPr>
          <a:xfrm>
            <a:off x="3867859" y="4502087"/>
            <a:ext cx="900203" cy="16927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fr-FR" sz="1100" b="1" dirty="0" smtClean="0"/>
              <a:t>GERTWILLER</a:t>
            </a:r>
            <a:endParaRPr lang="fr-FR" sz="1100" b="1" dirty="0"/>
          </a:p>
        </p:txBody>
      </p:sp>
      <p:sp>
        <p:nvSpPr>
          <p:cNvPr id="49" name="Flèche vers le bas 48"/>
          <p:cNvSpPr/>
          <p:nvPr/>
        </p:nvSpPr>
        <p:spPr>
          <a:xfrm rot="21270242">
            <a:off x="2199662" y="1742596"/>
            <a:ext cx="680718" cy="2102201"/>
          </a:xfrm>
          <a:prstGeom prst="downArrow">
            <a:avLst>
              <a:gd name="adj1" fmla="val 57033"/>
              <a:gd name="adj2" fmla="val 69929"/>
            </a:avLst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>
            <a:grpSpLocks noChangeAspect="1"/>
          </p:cNvGrpSpPr>
          <p:nvPr/>
        </p:nvGrpSpPr>
        <p:grpSpPr>
          <a:xfrm>
            <a:off x="5622414" y="7029022"/>
            <a:ext cx="226891" cy="252000"/>
            <a:chOff x="5614104" y="6164242"/>
            <a:chExt cx="282640" cy="313918"/>
          </a:xfrm>
        </p:grpSpPr>
        <p:grpSp>
          <p:nvGrpSpPr>
            <p:cNvPr id="46" name="Groupe 45"/>
            <p:cNvGrpSpPr>
              <a:grpSpLocks noChangeAspect="1"/>
            </p:cNvGrpSpPr>
            <p:nvPr/>
          </p:nvGrpSpPr>
          <p:grpSpPr>
            <a:xfrm rot="5400000">
              <a:off x="5599475" y="6245487"/>
              <a:ext cx="313918" cy="151428"/>
              <a:chOff x="3151609" y="8278986"/>
              <a:chExt cx="695835" cy="335657"/>
            </a:xfrm>
          </p:grpSpPr>
          <p:sp>
            <p:nvSpPr>
              <p:cNvPr id="47" name="Forme libre 46"/>
              <p:cNvSpPr/>
              <p:nvPr/>
            </p:nvSpPr>
            <p:spPr>
              <a:xfrm>
                <a:off x="3156881" y="8514631"/>
                <a:ext cx="690563" cy="100012"/>
              </a:xfrm>
              <a:custGeom>
                <a:avLst/>
                <a:gdLst>
                  <a:gd name="connsiteX0" fmla="*/ 685800 w 685800"/>
                  <a:gd name="connsiteY0" fmla="*/ 95250 h 95250"/>
                  <a:gd name="connsiteX1" fmla="*/ 592932 w 685800"/>
                  <a:gd name="connsiteY1" fmla="*/ 2381 h 95250"/>
                  <a:gd name="connsiteX2" fmla="*/ 92869 w 685800"/>
                  <a:gd name="connsiteY2" fmla="*/ 0 h 95250"/>
                  <a:gd name="connsiteX3" fmla="*/ 0 w 685800"/>
                  <a:gd name="connsiteY3" fmla="*/ 90487 h 95250"/>
                  <a:gd name="connsiteX0" fmla="*/ 690563 w 690563"/>
                  <a:gd name="connsiteY0" fmla="*/ 95250 h 100012"/>
                  <a:gd name="connsiteX1" fmla="*/ 597695 w 690563"/>
                  <a:gd name="connsiteY1" fmla="*/ 2381 h 100012"/>
                  <a:gd name="connsiteX2" fmla="*/ 97632 w 690563"/>
                  <a:gd name="connsiteY2" fmla="*/ 0 h 100012"/>
                  <a:gd name="connsiteX3" fmla="*/ 0 w 690563"/>
                  <a:gd name="connsiteY3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563" h="100012">
                    <a:moveTo>
                      <a:pt x="690563" y="95250"/>
                    </a:moveTo>
                    <a:lnTo>
                      <a:pt x="597695" y="2381"/>
                    </a:lnTo>
                    <a:lnTo>
                      <a:pt x="97632" y="0"/>
                    </a:lnTo>
                    <a:lnTo>
                      <a:pt x="0" y="100012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  <a:effectLst>
                <a:glow rad="254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0" name="Forme libre 49"/>
              <p:cNvSpPr/>
              <p:nvPr/>
            </p:nvSpPr>
            <p:spPr>
              <a:xfrm flipV="1">
                <a:off x="3151609" y="8278986"/>
                <a:ext cx="690563" cy="100012"/>
              </a:xfrm>
              <a:custGeom>
                <a:avLst/>
                <a:gdLst>
                  <a:gd name="connsiteX0" fmla="*/ 685800 w 685800"/>
                  <a:gd name="connsiteY0" fmla="*/ 95250 h 95250"/>
                  <a:gd name="connsiteX1" fmla="*/ 592932 w 685800"/>
                  <a:gd name="connsiteY1" fmla="*/ 2381 h 95250"/>
                  <a:gd name="connsiteX2" fmla="*/ 92869 w 685800"/>
                  <a:gd name="connsiteY2" fmla="*/ 0 h 95250"/>
                  <a:gd name="connsiteX3" fmla="*/ 0 w 685800"/>
                  <a:gd name="connsiteY3" fmla="*/ 90487 h 95250"/>
                  <a:gd name="connsiteX0" fmla="*/ 690563 w 690563"/>
                  <a:gd name="connsiteY0" fmla="*/ 95250 h 100012"/>
                  <a:gd name="connsiteX1" fmla="*/ 597695 w 690563"/>
                  <a:gd name="connsiteY1" fmla="*/ 2381 h 100012"/>
                  <a:gd name="connsiteX2" fmla="*/ 97632 w 690563"/>
                  <a:gd name="connsiteY2" fmla="*/ 0 h 100012"/>
                  <a:gd name="connsiteX3" fmla="*/ 0 w 690563"/>
                  <a:gd name="connsiteY3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563" h="100012">
                    <a:moveTo>
                      <a:pt x="690563" y="95250"/>
                    </a:moveTo>
                    <a:lnTo>
                      <a:pt x="597695" y="2381"/>
                    </a:lnTo>
                    <a:lnTo>
                      <a:pt x="97632" y="0"/>
                    </a:lnTo>
                    <a:lnTo>
                      <a:pt x="0" y="100012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  <a:effectLst>
                <a:glow rad="254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" name="Connecteur droit 2"/>
            <p:cNvCxnSpPr/>
            <p:nvPr/>
          </p:nvCxnSpPr>
          <p:spPr>
            <a:xfrm flipH="1">
              <a:off x="5614104" y="6168752"/>
              <a:ext cx="282640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e 55"/>
          <p:cNvGrpSpPr>
            <a:grpSpLocks noChangeAspect="1"/>
          </p:cNvGrpSpPr>
          <p:nvPr/>
        </p:nvGrpSpPr>
        <p:grpSpPr>
          <a:xfrm rot="5400000">
            <a:off x="6420135" y="6186926"/>
            <a:ext cx="226891" cy="252000"/>
            <a:chOff x="5614104" y="6164242"/>
            <a:chExt cx="282640" cy="313918"/>
          </a:xfrm>
        </p:grpSpPr>
        <p:grpSp>
          <p:nvGrpSpPr>
            <p:cNvPr id="57" name="Groupe 56"/>
            <p:cNvGrpSpPr>
              <a:grpSpLocks noChangeAspect="1"/>
            </p:cNvGrpSpPr>
            <p:nvPr/>
          </p:nvGrpSpPr>
          <p:grpSpPr>
            <a:xfrm rot="5400000">
              <a:off x="5599475" y="6245487"/>
              <a:ext cx="313918" cy="151428"/>
              <a:chOff x="3151609" y="8278986"/>
              <a:chExt cx="695835" cy="335657"/>
            </a:xfrm>
          </p:grpSpPr>
          <p:sp>
            <p:nvSpPr>
              <p:cNvPr id="67" name="Forme libre 66"/>
              <p:cNvSpPr/>
              <p:nvPr/>
            </p:nvSpPr>
            <p:spPr>
              <a:xfrm>
                <a:off x="3156881" y="8514631"/>
                <a:ext cx="690563" cy="100012"/>
              </a:xfrm>
              <a:custGeom>
                <a:avLst/>
                <a:gdLst>
                  <a:gd name="connsiteX0" fmla="*/ 685800 w 685800"/>
                  <a:gd name="connsiteY0" fmla="*/ 95250 h 95250"/>
                  <a:gd name="connsiteX1" fmla="*/ 592932 w 685800"/>
                  <a:gd name="connsiteY1" fmla="*/ 2381 h 95250"/>
                  <a:gd name="connsiteX2" fmla="*/ 92869 w 685800"/>
                  <a:gd name="connsiteY2" fmla="*/ 0 h 95250"/>
                  <a:gd name="connsiteX3" fmla="*/ 0 w 685800"/>
                  <a:gd name="connsiteY3" fmla="*/ 90487 h 95250"/>
                  <a:gd name="connsiteX0" fmla="*/ 690563 w 690563"/>
                  <a:gd name="connsiteY0" fmla="*/ 95250 h 100012"/>
                  <a:gd name="connsiteX1" fmla="*/ 597695 w 690563"/>
                  <a:gd name="connsiteY1" fmla="*/ 2381 h 100012"/>
                  <a:gd name="connsiteX2" fmla="*/ 97632 w 690563"/>
                  <a:gd name="connsiteY2" fmla="*/ 0 h 100012"/>
                  <a:gd name="connsiteX3" fmla="*/ 0 w 690563"/>
                  <a:gd name="connsiteY3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563" h="100012">
                    <a:moveTo>
                      <a:pt x="690563" y="95250"/>
                    </a:moveTo>
                    <a:lnTo>
                      <a:pt x="597695" y="2381"/>
                    </a:lnTo>
                    <a:lnTo>
                      <a:pt x="97632" y="0"/>
                    </a:lnTo>
                    <a:lnTo>
                      <a:pt x="0" y="100012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  <a:effectLst>
                <a:glow rad="254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8" name="Forme libre 67"/>
              <p:cNvSpPr/>
              <p:nvPr/>
            </p:nvSpPr>
            <p:spPr>
              <a:xfrm flipV="1">
                <a:off x="3151609" y="8278986"/>
                <a:ext cx="690563" cy="100012"/>
              </a:xfrm>
              <a:custGeom>
                <a:avLst/>
                <a:gdLst>
                  <a:gd name="connsiteX0" fmla="*/ 685800 w 685800"/>
                  <a:gd name="connsiteY0" fmla="*/ 95250 h 95250"/>
                  <a:gd name="connsiteX1" fmla="*/ 592932 w 685800"/>
                  <a:gd name="connsiteY1" fmla="*/ 2381 h 95250"/>
                  <a:gd name="connsiteX2" fmla="*/ 92869 w 685800"/>
                  <a:gd name="connsiteY2" fmla="*/ 0 h 95250"/>
                  <a:gd name="connsiteX3" fmla="*/ 0 w 685800"/>
                  <a:gd name="connsiteY3" fmla="*/ 90487 h 95250"/>
                  <a:gd name="connsiteX0" fmla="*/ 690563 w 690563"/>
                  <a:gd name="connsiteY0" fmla="*/ 95250 h 100012"/>
                  <a:gd name="connsiteX1" fmla="*/ 597695 w 690563"/>
                  <a:gd name="connsiteY1" fmla="*/ 2381 h 100012"/>
                  <a:gd name="connsiteX2" fmla="*/ 97632 w 690563"/>
                  <a:gd name="connsiteY2" fmla="*/ 0 h 100012"/>
                  <a:gd name="connsiteX3" fmla="*/ 0 w 690563"/>
                  <a:gd name="connsiteY3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563" h="100012">
                    <a:moveTo>
                      <a:pt x="690563" y="95250"/>
                    </a:moveTo>
                    <a:lnTo>
                      <a:pt x="597695" y="2381"/>
                    </a:lnTo>
                    <a:lnTo>
                      <a:pt x="97632" y="0"/>
                    </a:lnTo>
                    <a:lnTo>
                      <a:pt x="0" y="100012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  <a:effectLst>
                <a:glow rad="254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66" name="Connecteur droit 65"/>
            <p:cNvCxnSpPr/>
            <p:nvPr/>
          </p:nvCxnSpPr>
          <p:spPr>
            <a:xfrm flipH="1">
              <a:off x="5614104" y="6168752"/>
              <a:ext cx="282640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e 68"/>
          <p:cNvGrpSpPr>
            <a:grpSpLocks noChangeAspect="1"/>
          </p:cNvGrpSpPr>
          <p:nvPr/>
        </p:nvGrpSpPr>
        <p:grpSpPr>
          <a:xfrm>
            <a:off x="7680598" y="3213615"/>
            <a:ext cx="226891" cy="252000"/>
            <a:chOff x="5614104" y="6164242"/>
            <a:chExt cx="282640" cy="313918"/>
          </a:xfrm>
        </p:grpSpPr>
        <p:grpSp>
          <p:nvGrpSpPr>
            <p:cNvPr id="70" name="Groupe 69"/>
            <p:cNvGrpSpPr>
              <a:grpSpLocks noChangeAspect="1"/>
            </p:cNvGrpSpPr>
            <p:nvPr/>
          </p:nvGrpSpPr>
          <p:grpSpPr>
            <a:xfrm rot="5400000">
              <a:off x="5599475" y="6245487"/>
              <a:ext cx="313918" cy="151428"/>
              <a:chOff x="3151609" y="8278986"/>
              <a:chExt cx="695835" cy="335657"/>
            </a:xfrm>
          </p:grpSpPr>
          <p:sp>
            <p:nvSpPr>
              <p:cNvPr id="72" name="Forme libre 71"/>
              <p:cNvSpPr/>
              <p:nvPr/>
            </p:nvSpPr>
            <p:spPr>
              <a:xfrm>
                <a:off x="3156881" y="8514631"/>
                <a:ext cx="690563" cy="100012"/>
              </a:xfrm>
              <a:custGeom>
                <a:avLst/>
                <a:gdLst>
                  <a:gd name="connsiteX0" fmla="*/ 685800 w 685800"/>
                  <a:gd name="connsiteY0" fmla="*/ 95250 h 95250"/>
                  <a:gd name="connsiteX1" fmla="*/ 592932 w 685800"/>
                  <a:gd name="connsiteY1" fmla="*/ 2381 h 95250"/>
                  <a:gd name="connsiteX2" fmla="*/ 92869 w 685800"/>
                  <a:gd name="connsiteY2" fmla="*/ 0 h 95250"/>
                  <a:gd name="connsiteX3" fmla="*/ 0 w 685800"/>
                  <a:gd name="connsiteY3" fmla="*/ 90487 h 95250"/>
                  <a:gd name="connsiteX0" fmla="*/ 690563 w 690563"/>
                  <a:gd name="connsiteY0" fmla="*/ 95250 h 100012"/>
                  <a:gd name="connsiteX1" fmla="*/ 597695 w 690563"/>
                  <a:gd name="connsiteY1" fmla="*/ 2381 h 100012"/>
                  <a:gd name="connsiteX2" fmla="*/ 97632 w 690563"/>
                  <a:gd name="connsiteY2" fmla="*/ 0 h 100012"/>
                  <a:gd name="connsiteX3" fmla="*/ 0 w 690563"/>
                  <a:gd name="connsiteY3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563" h="100012">
                    <a:moveTo>
                      <a:pt x="690563" y="95250"/>
                    </a:moveTo>
                    <a:lnTo>
                      <a:pt x="597695" y="2381"/>
                    </a:lnTo>
                    <a:lnTo>
                      <a:pt x="97632" y="0"/>
                    </a:lnTo>
                    <a:lnTo>
                      <a:pt x="0" y="100012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  <a:effectLst>
                <a:glow rad="254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Forme libre 91"/>
              <p:cNvSpPr/>
              <p:nvPr/>
            </p:nvSpPr>
            <p:spPr>
              <a:xfrm flipV="1">
                <a:off x="3151609" y="8278986"/>
                <a:ext cx="690563" cy="100012"/>
              </a:xfrm>
              <a:custGeom>
                <a:avLst/>
                <a:gdLst>
                  <a:gd name="connsiteX0" fmla="*/ 685800 w 685800"/>
                  <a:gd name="connsiteY0" fmla="*/ 95250 h 95250"/>
                  <a:gd name="connsiteX1" fmla="*/ 592932 w 685800"/>
                  <a:gd name="connsiteY1" fmla="*/ 2381 h 95250"/>
                  <a:gd name="connsiteX2" fmla="*/ 92869 w 685800"/>
                  <a:gd name="connsiteY2" fmla="*/ 0 h 95250"/>
                  <a:gd name="connsiteX3" fmla="*/ 0 w 685800"/>
                  <a:gd name="connsiteY3" fmla="*/ 90487 h 95250"/>
                  <a:gd name="connsiteX0" fmla="*/ 690563 w 690563"/>
                  <a:gd name="connsiteY0" fmla="*/ 95250 h 100012"/>
                  <a:gd name="connsiteX1" fmla="*/ 597695 w 690563"/>
                  <a:gd name="connsiteY1" fmla="*/ 2381 h 100012"/>
                  <a:gd name="connsiteX2" fmla="*/ 97632 w 690563"/>
                  <a:gd name="connsiteY2" fmla="*/ 0 h 100012"/>
                  <a:gd name="connsiteX3" fmla="*/ 0 w 690563"/>
                  <a:gd name="connsiteY3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563" h="100012">
                    <a:moveTo>
                      <a:pt x="690563" y="95250"/>
                    </a:moveTo>
                    <a:lnTo>
                      <a:pt x="597695" y="2381"/>
                    </a:lnTo>
                    <a:lnTo>
                      <a:pt x="97632" y="0"/>
                    </a:lnTo>
                    <a:lnTo>
                      <a:pt x="0" y="100012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  <a:effectLst>
                <a:glow rad="254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71" name="Connecteur droit 70"/>
            <p:cNvCxnSpPr/>
            <p:nvPr/>
          </p:nvCxnSpPr>
          <p:spPr>
            <a:xfrm flipH="1">
              <a:off x="5614104" y="6168752"/>
              <a:ext cx="282640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e 103"/>
          <p:cNvGrpSpPr>
            <a:grpSpLocks noChangeAspect="1"/>
          </p:cNvGrpSpPr>
          <p:nvPr/>
        </p:nvGrpSpPr>
        <p:grpSpPr>
          <a:xfrm>
            <a:off x="10507109" y="7990032"/>
            <a:ext cx="226891" cy="252000"/>
            <a:chOff x="5614104" y="6164242"/>
            <a:chExt cx="282640" cy="313918"/>
          </a:xfrm>
        </p:grpSpPr>
        <p:grpSp>
          <p:nvGrpSpPr>
            <p:cNvPr id="105" name="Groupe 104"/>
            <p:cNvGrpSpPr>
              <a:grpSpLocks noChangeAspect="1"/>
            </p:cNvGrpSpPr>
            <p:nvPr/>
          </p:nvGrpSpPr>
          <p:grpSpPr>
            <a:xfrm rot="5400000">
              <a:off x="5599475" y="6245487"/>
              <a:ext cx="313918" cy="151428"/>
              <a:chOff x="3151609" y="8278986"/>
              <a:chExt cx="695835" cy="335657"/>
            </a:xfrm>
          </p:grpSpPr>
          <p:sp>
            <p:nvSpPr>
              <p:cNvPr id="107" name="Forme libre 106"/>
              <p:cNvSpPr/>
              <p:nvPr/>
            </p:nvSpPr>
            <p:spPr>
              <a:xfrm>
                <a:off x="3156881" y="8514631"/>
                <a:ext cx="690563" cy="100012"/>
              </a:xfrm>
              <a:custGeom>
                <a:avLst/>
                <a:gdLst>
                  <a:gd name="connsiteX0" fmla="*/ 685800 w 685800"/>
                  <a:gd name="connsiteY0" fmla="*/ 95250 h 95250"/>
                  <a:gd name="connsiteX1" fmla="*/ 592932 w 685800"/>
                  <a:gd name="connsiteY1" fmla="*/ 2381 h 95250"/>
                  <a:gd name="connsiteX2" fmla="*/ 92869 w 685800"/>
                  <a:gd name="connsiteY2" fmla="*/ 0 h 95250"/>
                  <a:gd name="connsiteX3" fmla="*/ 0 w 685800"/>
                  <a:gd name="connsiteY3" fmla="*/ 90487 h 95250"/>
                  <a:gd name="connsiteX0" fmla="*/ 690563 w 690563"/>
                  <a:gd name="connsiteY0" fmla="*/ 95250 h 100012"/>
                  <a:gd name="connsiteX1" fmla="*/ 597695 w 690563"/>
                  <a:gd name="connsiteY1" fmla="*/ 2381 h 100012"/>
                  <a:gd name="connsiteX2" fmla="*/ 97632 w 690563"/>
                  <a:gd name="connsiteY2" fmla="*/ 0 h 100012"/>
                  <a:gd name="connsiteX3" fmla="*/ 0 w 690563"/>
                  <a:gd name="connsiteY3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563" h="100012">
                    <a:moveTo>
                      <a:pt x="690563" y="95250"/>
                    </a:moveTo>
                    <a:lnTo>
                      <a:pt x="597695" y="2381"/>
                    </a:lnTo>
                    <a:lnTo>
                      <a:pt x="97632" y="0"/>
                    </a:lnTo>
                    <a:lnTo>
                      <a:pt x="0" y="100012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  <a:effectLst>
                <a:glow rad="254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8" name="Forme libre 107"/>
              <p:cNvSpPr/>
              <p:nvPr/>
            </p:nvSpPr>
            <p:spPr>
              <a:xfrm flipV="1">
                <a:off x="3151609" y="8278986"/>
                <a:ext cx="690563" cy="100012"/>
              </a:xfrm>
              <a:custGeom>
                <a:avLst/>
                <a:gdLst>
                  <a:gd name="connsiteX0" fmla="*/ 685800 w 685800"/>
                  <a:gd name="connsiteY0" fmla="*/ 95250 h 95250"/>
                  <a:gd name="connsiteX1" fmla="*/ 592932 w 685800"/>
                  <a:gd name="connsiteY1" fmla="*/ 2381 h 95250"/>
                  <a:gd name="connsiteX2" fmla="*/ 92869 w 685800"/>
                  <a:gd name="connsiteY2" fmla="*/ 0 h 95250"/>
                  <a:gd name="connsiteX3" fmla="*/ 0 w 685800"/>
                  <a:gd name="connsiteY3" fmla="*/ 90487 h 95250"/>
                  <a:gd name="connsiteX0" fmla="*/ 690563 w 690563"/>
                  <a:gd name="connsiteY0" fmla="*/ 95250 h 100012"/>
                  <a:gd name="connsiteX1" fmla="*/ 597695 w 690563"/>
                  <a:gd name="connsiteY1" fmla="*/ 2381 h 100012"/>
                  <a:gd name="connsiteX2" fmla="*/ 97632 w 690563"/>
                  <a:gd name="connsiteY2" fmla="*/ 0 h 100012"/>
                  <a:gd name="connsiteX3" fmla="*/ 0 w 690563"/>
                  <a:gd name="connsiteY3" fmla="*/ 100012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0563" h="100012">
                    <a:moveTo>
                      <a:pt x="690563" y="95250"/>
                    </a:moveTo>
                    <a:lnTo>
                      <a:pt x="597695" y="2381"/>
                    </a:lnTo>
                    <a:lnTo>
                      <a:pt x="97632" y="0"/>
                    </a:lnTo>
                    <a:lnTo>
                      <a:pt x="0" y="100012"/>
                    </a:lnTo>
                  </a:path>
                </a:pathLst>
              </a:custGeom>
              <a:noFill/>
              <a:ln w="38100">
                <a:solidFill>
                  <a:schemeClr val="tx1"/>
                </a:solidFill>
              </a:ln>
              <a:effectLst>
                <a:glow rad="25400">
                  <a:schemeClr val="bg1">
                    <a:alpha val="60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106" name="Connecteur droit 105"/>
            <p:cNvCxnSpPr/>
            <p:nvPr/>
          </p:nvCxnSpPr>
          <p:spPr>
            <a:xfrm flipH="1">
              <a:off x="5614104" y="6168752"/>
              <a:ext cx="282640" cy="28803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900809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820"/>
    </mc:Choice>
    <mc:Fallback>
      <p:transition spd="slow" advTm="49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2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2048" grpId="0" animBg="1"/>
      <p:bldP spid="2052" grpId="0" animBg="1"/>
      <p:bldP spid="48" grpId="0" animBg="1"/>
      <p:bldP spid="73" grpId="0" animBg="1"/>
      <p:bldP spid="74" grpId="0" animBg="1"/>
      <p:bldP spid="2049" grpId="0" animBg="1"/>
      <p:bldP spid="4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1.4|2.6|1.3|3.1|1.2|2.8|0.6|1.5|1.5|3.4|1.3|2.9|1.4|2.6|3.6|2.9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</Words>
  <Application>Microsoft Office PowerPoint</Application>
  <PresentationFormat>A3 (297 x 420 mm)</PresentationFormat>
  <Paragraphs>17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Présentation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Kris</dc:creator>
  <cp:lastModifiedBy>Kris</cp:lastModifiedBy>
  <cp:revision>19</cp:revision>
  <dcterms:created xsi:type="dcterms:W3CDTF">2022-10-05T11:46:48Z</dcterms:created>
  <dcterms:modified xsi:type="dcterms:W3CDTF">2022-11-25T11:21:32Z</dcterms:modified>
</cp:coreProperties>
</file>