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801600" cy="9601200" type="A3"/>
  <p:notesSz cx="6858000" cy="9144000"/>
  <p:defaultTextStyle>
    <a:defPPr>
      <a:defRPr lang="fr-F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FFFF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76" y="-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5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96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86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24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6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52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8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49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9BE6-644E-45D4-90FF-4E420299F948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C90B-D920-4716-9726-88B81AE52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7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r="3448"/>
          <a:stretch/>
        </p:blipFill>
        <p:spPr bwMode="auto">
          <a:xfrm>
            <a:off x="136105" y="896246"/>
            <a:ext cx="12529391" cy="779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431470" y="5828892"/>
            <a:ext cx="612171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REHERREY</a:t>
            </a:r>
            <a:endParaRPr lang="fr-FR" sz="11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513368" y="4760331"/>
            <a:ext cx="723343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MONTIGNY</a:t>
            </a:r>
            <a:endParaRPr lang="fr-FR" sz="11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925189" y="2894642"/>
            <a:ext cx="792089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PETTONVILLE</a:t>
            </a:r>
            <a:endParaRPr lang="fr-FR" sz="11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060180" y="5073624"/>
            <a:ext cx="828195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VAXAINVILLE</a:t>
            </a:r>
            <a:endParaRPr lang="fr-FR" sz="11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329927" y="4827601"/>
            <a:ext cx="900203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HABLAINVILLE</a:t>
            </a:r>
            <a:endParaRPr lang="fr-FR" sz="11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888375" y="7764111"/>
            <a:ext cx="684179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BROUVILLE</a:t>
            </a:r>
            <a:endParaRPr lang="fr-FR" sz="11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2368" y="1401216"/>
            <a:ext cx="648071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BURIVILLE</a:t>
            </a:r>
            <a:endParaRPr lang="fr-FR" sz="1100" b="1" dirty="0"/>
          </a:p>
        </p:txBody>
      </p:sp>
      <p:grpSp>
        <p:nvGrpSpPr>
          <p:cNvPr id="51" name="Groupe 50"/>
          <p:cNvGrpSpPr/>
          <p:nvPr/>
        </p:nvGrpSpPr>
        <p:grpSpPr>
          <a:xfrm>
            <a:off x="5796253" y="2265312"/>
            <a:ext cx="3074610" cy="5240612"/>
            <a:chOff x="5796253" y="2265312"/>
            <a:chExt cx="3074610" cy="5240612"/>
          </a:xfrm>
        </p:grpSpPr>
        <p:pic>
          <p:nvPicPr>
            <p:cNvPr id="13" name="Picture 3" descr="K:\0_2eDB\_Historique\Géographie\Balkenkreu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047" y="3298685"/>
              <a:ext cx="198000" cy="19800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4" name="Picture 3" descr="K:\0_2eDB\_Historique\Géographie\Balkenkreu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023" y="4394661"/>
              <a:ext cx="198000" cy="19800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5" name="Picture 3" descr="K:\0_2eDB\_Historique\Géographie\Balkenkreu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752" y="3705472"/>
              <a:ext cx="198000" cy="19800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6" name="Picture 3" descr="K:\0_2eDB\_Historique\Géographie\Balkenkreu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253" y="2265312"/>
              <a:ext cx="198000" cy="19800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7" name="Picture 3" descr="K:\0_2eDB\_Historique\Géographie\Balkenkreu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863" y="5321011"/>
              <a:ext cx="198000" cy="19800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8" name="Picture 3" descr="K:\0_2eDB\_Historique\Géographie\Balkenkreu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046" y="7307924"/>
              <a:ext cx="198000" cy="19800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9" name="Picture 3" descr="K:\0_2eDB\_Historique\Géographie\Balkenkreuz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80" y="7017840"/>
              <a:ext cx="198000" cy="198000"/>
            </a:xfrm>
            <a:prstGeom prst="rect">
              <a:avLst/>
            </a:prstGeom>
            <a:solidFill>
              <a:srgbClr val="FF0000"/>
            </a:solidFill>
          </p:spPr>
        </p:pic>
      </p:grpSp>
      <p:grpSp>
        <p:nvGrpSpPr>
          <p:cNvPr id="40" name="Groupe 39"/>
          <p:cNvGrpSpPr/>
          <p:nvPr/>
        </p:nvGrpSpPr>
        <p:grpSpPr>
          <a:xfrm>
            <a:off x="11513368" y="4993880"/>
            <a:ext cx="780487" cy="449385"/>
            <a:chOff x="11513368" y="4993880"/>
            <a:chExt cx="780487" cy="449385"/>
          </a:xfrm>
        </p:grpSpPr>
        <p:cxnSp>
          <p:nvCxnSpPr>
            <p:cNvPr id="28" name="Connecteur droit 27"/>
            <p:cNvCxnSpPr/>
            <p:nvPr/>
          </p:nvCxnSpPr>
          <p:spPr>
            <a:xfrm flipH="1">
              <a:off x="12089432" y="5158262"/>
              <a:ext cx="204423" cy="285003"/>
            </a:xfrm>
            <a:prstGeom prst="line">
              <a:avLst/>
            </a:prstGeom>
            <a:ln w="114300" cmpd="thinThick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11513368" y="4993880"/>
              <a:ext cx="403122" cy="88866"/>
            </a:xfrm>
            <a:prstGeom prst="line">
              <a:avLst/>
            </a:prstGeom>
            <a:ln w="114300" cmpd="thinThick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2134000" y="2774602"/>
            <a:ext cx="9379021" cy="5380429"/>
            <a:chOff x="2134000" y="2774602"/>
            <a:chExt cx="9379021" cy="5380429"/>
          </a:xfrm>
        </p:grpSpPr>
        <p:sp>
          <p:nvSpPr>
            <p:cNvPr id="2" name="Rectangle 1"/>
            <p:cNvSpPr/>
            <p:nvPr/>
          </p:nvSpPr>
          <p:spPr>
            <a:xfrm rot="21082461">
              <a:off x="4626341" y="3486539"/>
              <a:ext cx="72000" cy="4320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 rot="14672166">
              <a:off x="4040385" y="5046820"/>
              <a:ext cx="72000" cy="24008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 rot="2982578">
              <a:off x="4297789" y="5218139"/>
              <a:ext cx="72000" cy="24008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 rot="303956">
              <a:off x="4485096" y="5186025"/>
              <a:ext cx="72000" cy="24008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11260694" y="5325352"/>
              <a:ext cx="138798" cy="365857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 rot="1096439">
              <a:off x="9461618" y="3009368"/>
              <a:ext cx="72000" cy="24008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 rot="2402321">
              <a:off x="9244936" y="2774602"/>
              <a:ext cx="72000" cy="24008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 rot="1968973">
              <a:off x="10490658" y="7609502"/>
              <a:ext cx="204806" cy="545529"/>
            </a:xfrm>
            <a:prstGeom prst="ellips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 rot="6029289">
              <a:off x="2817503" y="6936336"/>
              <a:ext cx="288032" cy="545529"/>
            </a:xfrm>
            <a:prstGeom prst="ellips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 rot="3985090">
              <a:off x="4258636" y="7611765"/>
              <a:ext cx="288032" cy="620516"/>
            </a:xfrm>
            <a:prstGeom prst="ellipse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 rot="612846">
              <a:off x="2134000" y="6649742"/>
              <a:ext cx="106733" cy="24008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9622816" y="2672099"/>
            <a:ext cx="738424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MIGNEVILLE</a:t>
            </a:r>
            <a:endParaRPr lang="fr-FR" sz="11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9128651" y="895446"/>
            <a:ext cx="3542320" cy="171127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36000" tIns="0" rIns="36000" bIns="0" rtlCol="0">
            <a:noAutofit/>
          </a:bodyPr>
          <a:lstStyle/>
          <a:p>
            <a:pPr>
              <a:lnSpc>
                <a:spcPts val="1000"/>
              </a:lnSpc>
            </a:pPr>
            <a:r>
              <a:rPr lang="fr-FR" sz="1100" dirty="0"/>
              <a:t>	</a:t>
            </a:r>
            <a:endParaRPr lang="fr-FR" sz="1100" dirty="0" smtClean="0"/>
          </a:p>
          <a:p>
            <a:pPr>
              <a:lnSpc>
                <a:spcPts val="1000"/>
              </a:lnSpc>
            </a:pPr>
            <a:r>
              <a:rPr lang="fr-FR" sz="1100" dirty="0"/>
              <a:t>	</a:t>
            </a:r>
            <a:r>
              <a:rPr lang="fr-FR" sz="1100" dirty="0" smtClean="0"/>
              <a:t>Positions </a:t>
            </a:r>
            <a:r>
              <a:rPr lang="fr-FR" sz="1100" dirty="0"/>
              <a:t>allemandes</a:t>
            </a:r>
          </a:p>
          <a:p>
            <a:pPr>
              <a:lnSpc>
                <a:spcPts val="1000"/>
              </a:lnSpc>
              <a:spcBef>
                <a:spcPts val="1200"/>
              </a:spcBef>
            </a:pPr>
            <a:r>
              <a:rPr lang="fr-FR" sz="1100" dirty="0"/>
              <a:t>	Mines</a:t>
            </a:r>
          </a:p>
          <a:p>
            <a:pPr>
              <a:lnSpc>
                <a:spcPts val="1000"/>
              </a:lnSpc>
              <a:spcBef>
                <a:spcPts val="1200"/>
              </a:spcBef>
            </a:pPr>
            <a:r>
              <a:rPr lang="fr-FR" sz="1100" dirty="0"/>
              <a:t>	Fossés </a:t>
            </a:r>
            <a:r>
              <a:rPr lang="fr-FR" sz="1100" dirty="0" smtClean="0"/>
              <a:t>antichars</a:t>
            </a:r>
          </a:p>
          <a:p>
            <a:pPr>
              <a:lnSpc>
                <a:spcPts val="1000"/>
              </a:lnSpc>
              <a:spcBef>
                <a:spcPts val="1200"/>
              </a:spcBef>
            </a:pPr>
            <a:r>
              <a:rPr lang="fr-FR" sz="1100" dirty="0"/>
              <a:t>	</a:t>
            </a:r>
            <a:r>
              <a:rPr lang="fr-FR" sz="1100" dirty="0" smtClean="0"/>
              <a:t>2</a:t>
            </a:r>
            <a:r>
              <a:rPr lang="fr-FR" sz="1100" baseline="30000" dirty="0" smtClean="0"/>
              <a:t>e</a:t>
            </a:r>
            <a:r>
              <a:rPr lang="fr-FR" sz="1100" dirty="0" smtClean="0"/>
              <a:t> DB (S/Gt de La </a:t>
            </a:r>
            <a:r>
              <a:rPr lang="fr-FR" sz="1100" dirty="0" err="1" smtClean="0"/>
              <a:t>Horie</a:t>
            </a:r>
            <a:r>
              <a:rPr lang="fr-FR" sz="1100" dirty="0" smtClean="0"/>
              <a:t> – GTV)</a:t>
            </a:r>
            <a:endParaRPr lang="fr-FR" sz="1100" dirty="0"/>
          </a:p>
          <a:p>
            <a:pPr>
              <a:lnSpc>
                <a:spcPts val="1000"/>
              </a:lnSpc>
              <a:spcBef>
                <a:spcPts val="1200"/>
              </a:spcBef>
            </a:pPr>
            <a:r>
              <a:rPr lang="fr-FR" sz="1100" dirty="0"/>
              <a:t>	</a:t>
            </a:r>
            <a:r>
              <a:rPr lang="fr-FR" sz="1100" dirty="0" smtClean="0"/>
              <a:t>Combats</a:t>
            </a:r>
          </a:p>
          <a:p>
            <a:pPr>
              <a:lnSpc>
                <a:spcPts val="1000"/>
              </a:lnSpc>
              <a:spcBef>
                <a:spcPts val="1200"/>
              </a:spcBef>
            </a:pPr>
            <a:r>
              <a:rPr lang="fr-FR" sz="1100" dirty="0"/>
              <a:t>	</a:t>
            </a:r>
            <a:r>
              <a:rPr lang="fr-FR" sz="1050" i="1" dirty="0" smtClean="0"/>
              <a:t>Conception </a:t>
            </a:r>
            <a:r>
              <a:rPr lang="fr-FR" sz="1050" i="1" dirty="0"/>
              <a:t>LGD/FMLH, </a:t>
            </a:r>
            <a:r>
              <a:rPr lang="fr-FR" sz="1050" i="1" dirty="0" smtClean="0"/>
              <a:t>fond </a:t>
            </a:r>
            <a:r>
              <a:rPr lang="fr-FR" sz="1050" i="1" dirty="0"/>
              <a:t>: </a:t>
            </a:r>
            <a:r>
              <a:rPr lang="fr-FR" sz="1050" i="1" dirty="0" smtClean="0"/>
              <a:t>photo </a:t>
            </a:r>
            <a:r>
              <a:rPr lang="fr-FR" sz="1050" i="1" dirty="0" smtClean="0"/>
              <a:t>IGN      </a:t>
            </a:r>
            <a:endParaRPr lang="fr-FR" sz="1050" i="1" dirty="0" smtClean="0"/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9242423" y="1920280"/>
            <a:ext cx="8055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9" descr="J:\Syrie\Explosions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96" y="1999123"/>
            <a:ext cx="381773" cy="38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Connecteur droit 42"/>
          <p:cNvCxnSpPr/>
          <p:nvPr/>
        </p:nvCxnSpPr>
        <p:spPr>
          <a:xfrm flipH="1">
            <a:off x="9360233" y="1656756"/>
            <a:ext cx="593648" cy="0"/>
          </a:xfrm>
          <a:prstGeom prst="line">
            <a:avLst/>
          </a:prstGeom>
          <a:ln w="8890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57" y="1028166"/>
            <a:ext cx="198000" cy="19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4" name="Rectangle 43"/>
          <p:cNvSpPr/>
          <p:nvPr/>
        </p:nvSpPr>
        <p:spPr>
          <a:xfrm rot="5400000">
            <a:off x="9587658" y="1200605"/>
            <a:ext cx="138798" cy="365857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780048" y="1638005"/>
            <a:ext cx="3797237" cy="3124379"/>
          </a:xfrm>
          <a:custGeom>
            <a:avLst/>
            <a:gdLst>
              <a:gd name="connsiteX0" fmla="*/ 0 w 1390650"/>
              <a:gd name="connsiteY0" fmla="*/ 1473200 h 1473200"/>
              <a:gd name="connsiteX1" fmla="*/ 15875 w 1390650"/>
              <a:gd name="connsiteY1" fmla="*/ 1412875 h 1473200"/>
              <a:gd name="connsiteX2" fmla="*/ 120650 w 1390650"/>
              <a:gd name="connsiteY2" fmla="*/ 1270000 h 1473200"/>
              <a:gd name="connsiteX3" fmla="*/ 295275 w 1390650"/>
              <a:gd name="connsiteY3" fmla="*/ 1139825 h 1473200"/>
              <a:gd name="connsiteX4" fmla="*/ 654050 w 1390650"/>
              <a:gd name="connsiteY4" fmla="*/ 955675 h 1473200"/>
              <a:gd name="connsiteX5" fmla="*/ 771525 w 1390650"/>
              <a:gd name="connsiteY5" fmla="*/ 863600 h 1473200"/>
              <a:gd name="connsiteX6" fmla="*/ 958850 w 1390650"/>
              <a:gd name="connsiteY6" fmla="*/ 682625 h 1473200"/>
              <a:gd name="connsiteX7" fmla="*/ 1009650 w 1390650"/>
              <a:gd name="connsiteY7" fmla="*/ 596900 h 1473200"/>
              <a:gd name="connsiteX8" fmla="*/ 1066800 w 1390650"/>
              <a:gd name="connsiteY8" fmla="*/ 419100 h 1473200"/>
              <a:gd name="connsiteX9" fmla="*/ 1143000 w 1390650"/>
              <a:gd name="connsiteY9" fmla="*/ 301625 h 1473200"/>
              <a:gd name="connsiteX10" fmla="*/ 1270000 w 1390650"/>
              <a:gd name="connsiteY10" fmla="*/ 187325 h 1473200"/>
              <a:gd name="connsiteX11" fmla="*/ 1390650 w 1390650"/>
              <a:gd name="connsiteY11" fmla="*/ 0 h 1473200"/>
              <a:gd name="connsiteX12" fmla="*/ 1390650 w 1390650"/>
              <a:gd name="connsiteY12" fmla="*/ 0 h 1473200"/>
              <a:gd name="connsiteX0" fmla="*/ 0 w 1426368"/>
              <a:gd name="connsiteY0" fmla="*/ 1497012 h 1497012"/>
              <a:gd name="connsiteX1" fmla="*/ 51593 w 1426368"/>
              <a:gd name="connsiteY1" fmla="*/ 1412875 h 1497012"/>
              <a:gd name="connsiteX2" fmla="*/ 156368 w 1426368"/>
              <a:gd name="connsiteY2" fmla="*/ 1270000 h 1497012"/>
              <a:gd name="connsiteX3" fmla="*/ 330993 w 1426368"/>
              <a:gd name="connsiteY3" fmla="*/ 1139825 h 1497012"/>
              <a:gd name="connsiteX4" fmla="*/ 689768 w 1426368"/>
              <a:gd name="connsiteY4" fmla="*/ 955675 h 1497012"/>
              <a:gd name="connsiteX5" fmla="*/ 807243 w 1426368"/>
              <a:gd name="connsiteY5" fmla="*/ 863600 h 1497012"/>
              <a:gd name="connsiteX6" fmla="*/ 994568 w 1426368"/>
              <a:gd name="connsiteY6" fmla="*/ 682625 h 1497012"/>
              <a:gd name="connsiteX7" fmla="*/ 1045368 w 1426368"/>
              <a:gd name="connsiteY7" fmla="*/ 596900 h 1497012"/>
              <a:gd name="connsiteX8" fmla="*/ 1102518 w 1426368"/>
              <a:gd name="connsiteY8" fmla="*/ 419100 h 1497012"/>
              <a:gd name="connsiteX9" fmla="*/ 1178718 w 1426368"/>
              <a:gd name="connsiteY9" fmla="*/ 301625 h 1497012"/>
              <a:gd name="connsiteX10" fmla="*/ 1305718 w 1426368"/>
              <a:gd name="connsiteY10" fmla="*/ 187325 h 1497012"/>
              <a:gd name="connsiteX11" fmla="*/ 1426368 w 1426368"/>
              <a:gd name="connsiteY11" fmla="*/ 0 h 1497012"/>
              <a:gd name="connsiteX12" fmla="*/ 1426368 w 1426368"/>
              <a:gd name="connsiteY12" fmla="*/ 0 h 1497012"/>
              <a:gd name="connsiteX0" fmla="*/ 0 w 1426368"/>
              <a:gd name="connsiteY0" fmla="*/ 1497012 h 1497012"/>
              <a:gd name="connsiteX1" fmla="*/ 99218 w 1426368"/>
              <a:gd name="connsiteY1" fmla="*/ 1420018 h 1497012"/>
              <a:gd name="connsiteX2" fmla="*/ 156368 w 1426368"/>
              <a:gd name="connsiteY2" fmla="*/ 1270000 h 1497012"/>
              <a:gd name="connsiteX3" fmla="*/ 330993 w 1426368"/>
              <a:gd name="connsiteY3" fmla="*/ 1139825 h 1497012"/>
              <a:gd name="connsiteX4" fmla="*/ 689768 w 1426368"/>
              <a:gd name="connsiteY4" fmla="*/ 955675 h 1497012"/>
              <a:gd name="connsiteX5" fmla="*/ 807243 w 1426368"/>
              <a:gd name="connsiteY5" fmla="*/ 863600 h 1497012"/>
              <a:gd name="connsiteX6" fmla="*/ 994568 w 1426368"/>
              <a:gd name="connsiteY6" fmla="*/ 682625 h 1497012"/>
              <a:gd name="connsiteX7" fmla="*/ 1045368 w 1426368"/>
              <a:gd name="connsiteY7" fmla="*/ 596900 h 1497012"/>
              <a:gd name="connsiteX8" fmla="*/ 1102518 w 1426368"/>
              <a:gd name="connsiteY8" fmla="*/ 419100 h 1497012"/>
              <a:gd name="connsiteX9" fmla="*/ 1178718 w 1426368"/>
              <a:gd name="connsiteY9" fmla="*/ 301625 h 1497012"/>
              <a:gd name="connsiteX10" fmla="*/ 1305718 w 1426368"/>
              <a:gd name="connsiteY10" fmla="*/ 187325 h 1497012"/>
              <a:gd name="connsiteX11" fmla="*/ 1426368 w 1426368"/>
              <a:gd name="connsiteY11" fmla="*/ 0 h 1497012"/>
              <a:gd name="connsiteX12" fmla="*/ 1426368 w 1426368"/>
              <a:gd name="connsiteY12" fmla="*/ 0 h 1497012"/>
              <a:gd name="connsiteX0" fmla="*/ 0 w 1426368"/>
              <a:gd name="connsiteY0" fmla="*/ 1497012 h 1497012"/>
              <a:gd name="connsiteX1" fmla="*/ 99218 w 1426368"/>
              <a:gd name="connsiteY1" fmla="*/ 1420018 h 1497012"/>
              <a:gd name="connsiteX2" fmla="*/ 242093 w 1426368"/>
              <a:gd name="connsiteY2" fmla="*/ 1267619 h 1497012"/>
              <a:gd name="connsiteX3" fmla="*/ 330993 w 1426368"/>
              <a:gd name="connsiteY3" fmla="*/ 1139825 h 1497012"/>
              <a:gd name="connsiteX4" fmla="*/ 689768 w 1426368"/>
              <a:gd name="connsiteY4" fmla="*/ 955675 h 1497012"/>
              <a:gd name="connsiteX5" fmla="*/ 807243 w 1426368"/>
              <a:gd name="connsiteY5" fmla="*/ 863600 h 1497012"/>
              <a:gd name="connsiteX6" fmla="*/ 994568 w 1426368"/>
              <a:gd name="connsiteY6" fmla="*/ 682625 h 1497012"/>
              <a:gd name="connsiteX7" fmla="*/ 1045368 w 1426368"/>
              <a:gd name="connsiteY7" fmla="*/ 596900 h 1497012"/>
              <a:gd name="connsiteX8" fmla="*/ 1102518 w 1426368"/>
              <a:gd name="connsiteY8" fmla="*/ 419100 h 1497012"/>
              <a:gd name="connsiteX9" fmla="*/ 1178718 w 1426368"/>
              <a:gd name="connsiteY9" fmla="*/ 301625 h 1497012"/>
              <a:gd name="connsiteX10" fmla="*/ 1305718 w 1426368"/>
              <a:gd name="connsiteY10" fmla="*/ 187325 h 1497012"/>
              <a:gd name="connsiteX11" fmla="*/ 1426368 w 1426368"/>
              <a:gd name="connsiteY11" fmla="*/ 0 h 1497012"/>
              <a:gd name="connsiteX12" fmla="*/ 1426368 w 1426368"/>
              <a:gd name="connsiteY12" fmla="*/ 0 h 1497012"/>
              <a:gd name="connsiteX0" fmla="*/ 0 w 1426368"/>
              <a:gd name="connsiteY0" fmla="*/ 1497012 h 1497012"/>
              <a:gd name="connsiteX1" fmla="*/ 99218 w 1426368"/>
              <a:gd name="connsiteY1" fmla="*/ 1420018 h 1497012"/>
              <a:gd name="connsiteX2" fmla="*/ 242093 w 1426368"/>
              <a:gd name="connsiteY2" fmla="*/ 1267619 h 1497012"/>
              <a:gd name="connsiteX3" fmla="*/ 354458 w 1426368"/>
              <a:gd name="connsiteY3" fmla="*/ 1195873 h 1497012"/>
              <a:gd name="connsiteX4" fmla="*/ 330993 w 1426368"/>
              <a:gd name="connsiteY4" fmla="*/ 1139825 h 1497012"/>
              <a:gd name="connsiteX5" fmla="*/ 689768 w 1426368"/>
              <a:gd name="connsiteY5" fmla="*/ 955675 h 1497012"/>
              <a:gd name="connsiteX6" fmla="*/ 807243 w 1426368"/>
              <a:gd name="connsiteY6" fmla="*/ 863600 h 1497012"/>
              <a:gd name="connsiteX7" fmla="*/ 994568 w 1426368"/>
              <a:gd name="connsiteY7" fmla="*/ 682625 h 1497012"/>
              <a:gd name="connsiteX8" fmla="*/ 1045368 w 1426368"/>
              <a:gd name="connsiteY8" fmla="*/ 596900 h 1497012"/>
              <a:gd name="connsiteX9" fmla="*/ 1102518 w 1426368"/>
              <a:gd name="connsiteY9" fmla="*/ 419100 h 1497012"/>
              <a:gd name="connsiteX10" fmla="*/ 1178718 w 1426368"/>
              <a:gd name="connsiteY10" fmla="*/ 301625 h 1497012"/>
              <a:gd name="connsiteX11" fmla="*/ 1305718 w 1426368"/>
              <a:gd name="connsiteY11" fmla="*/ 187325 h 1497012"/>
              <a:gd name="connsiteX12" fmla="*/ 1426368 w 1426368"/>
              <a:gd name="connsiteY12" fmla="*/ 0 h 1497012"/>
              <a:gd name="connsiteX13" fmla="*/ 1426368 w 1426368"/>
              <a:gd name="connsiteY13" fmla="*/ 0 h 1497012"/>
              <a:gd name="connsiteX0" fmla="*/ 0 w 1426368"/>
              <a:gd name="connsiteY0" fmla="*/ 1497012 h 1497012"/>
              <a:gd name="connsiteX1" fmla="*/ 99218 w 1426368"/>
              <a:gd name="connsiteY1" fmla="*/ 1420018 h 1497012"/>
              <a:gd name="connsiteX2" fmla="*/ 242093 w 1426368"/>
              <a:gd name="connsiteY2" fmla="*/ 1267619 h 1497012"/>
              <a:gd name="connsiteX3" fmla="*/ 330993 w 1426368"/>
              <a:gd name="connsiteY3" fmla="*/ 1139825 h 1497012"/>
              <a:gd name="connsiteX4" fmla="*/ 689768 w 1426368"/>
              <a:gd name="connsiteY4" fmla="*/ 955675 h 1497012"/>
              <a:gd name="connsiteX5" fmla="*/ 807243 w 1426368"/>
              <a:gd name="connsiteY5" fmla="*/ 863600 h 1497012"/>
              <a:gd name="connsiteX6" fmla="*/ 994568 w 1426368"/>
              <a:gd name="connsiteY6" fmla="*/ 682625 h 1497012"/>
              <a:gd name="connsiteX7" fmla="*/ 1045368 w 1426368"/>
              <a:gd name="connsiteY7" fmla="*/ 596900 h 1497012"/>
              <a:gd name="connsiteX8" fmla="*/ 1102518 w 1426368"/>
              <a:gd name="connsiteY8" fmla="*/ 419100 h 1497012"/>
              <a:gd name="connsiteX9" fmla="*/ 1178718 w 1426368"/>
              <a:gd name="connsiteY9" fmla="*/ 301625 h 1497012"/>
              <a:gd name="connsiteX10" fmla="*/ 1305718 w 1426368"/>
              <a:gd name="connsiteY10" fmla="*/ 187325 h 1497012"/>
              <a:gd name="connsiteX11" fmla="*/ 1426368 w 1426368"/>
              <a:gd name="connsiteY11" fmla="*/ 0 h 1497012"/>
              <a:gd name="connsiteX12" fmla="*/ 1426368 w 1426368"/>
              <a:gd name="connsiteY12" fmla="*/ 0 h 1497012"/>
              <a:gd name="connsiteX0" fmla="*/ 0 w 1426368"/>
              <a:gd name="connsiteY0" fmla="*/ 1497012 h 1497012"/>
              <a:gd name="connsiteX1" fmla="*/ 99218 w 1426368"/>
              <a:gd name="connsiteY1" fmla="*/ 1420018 h 1497012"/>
              <a:gd name="connsiteX2" fmla="*/ 242093 w 1426368"/>
              <a:gd name="connsiteY2" fmla="*/ 1267619 h 1497012"/>
              <a:gd name="connsiteX3" fmla="*/ 330993 w 1426368"/>
              <a:gd name="connsiteY3" fmla="*/ 1139825 h 1497012"/>
              <a:gd name="connsiteX4" fmla="*/ 689768 w 1426368"/>
              <a:gd name="connsiteY4" fmla="*/ 955675 h 1497012"/>
              <a:gd name="connsiteX5" fmla="*/ 807243 w 1426368"/>
              <a:gd name="connsiteY5" fmla="*/ 863600 h 1497012"/>
              <a:gd name="connsiteX6" fmla="*/ 994568 w 1426368"/>
              <a:gd name="connsiteY6" fmla="*/ 682625 h 1497012"/>
              <a:gd name="connsiteX7" fmla="*/ 1045368 w 1426368"/>
              <a:gd name="connsiteY7" fmla="*/ 596900 h 1497012"/>
              <a:gd name="connsiteX8" fmla="*/ 1102518 w 1426368"/>
              <a:gd name="connsiteY8" fmla="*/ 419100 h 1497012"/>
              <a:gd name="connsiteX9" fmla="*/ 1178718 w 1426368"/>
              <a:gd name="connsiteY9" fmla="*/ 301625 h 1497012"/>
              <a:gd name="connsiteX10" fmla="*/ 1305718 w 1426368"/>
              <a:gd name="connsiteY10" fmla="*/ 187325 h 1497012"/>
              <a:gd name="connsiteX11" fmla="*/ 1426368 w 1426368"/>
              <a:gd name="connsiteY11" fmla="*/ 0 h 1497012"/>
              <a:gd name="connsiteX12" fmla="*/ 1426368 w 1426368"/>
              <a:gd name="connsiteY12" fmla="*/ 0 h 1497012"/>
              <a:gd name="connsiteX0" fmla="*/ 0 w 1426368"/>
              <a:gd name="connsiteY0" fmla="*/ 1497012 h 1497012"/>
              <a:gd name="connsiteX1" fmla="*/ 99218 w 1426368"/>
              <a:gd name="connsiteY1" fmla="*/ 1420018 h 1497012"/>
              <a:gd name="connsiteX2" fmla="*/ 242093 w 1426368"/>
              <a:gd name="connsiteY2" fmla="*/ 1267619 h 1497012"/>
              <a:gd name="connsiteX3" fmla="*/ 428624 w 1426368"/>
              <a:gd name="connsiteY3" fmla="*/ 1168400 h 1497012"/>
              <a:gd name="connsiteX4" fmla="*/ 689768 w 1426368"/>
              <a:gd name="connsiteY4" fmla="*/ 955675 h 1497012"/>
              <a:gd name="connsiteX5" fmla="*/ 807243 w 1426368"/>
              <a:gd name="connsiteY5" fmla="*/ 863600 h 1497012"/>
              <a:gd name="connsiteX6" fmla="*/ 994568 w 1426368"/>
              <a:gd name="connsiteY6" fmla="*/ 682625 h 1497012"/>
              <a:gd name="connsiteX7" fmla="*/ 1045368 w 1426368"/>
              <a:gd name="connsiteY7" fmla="*/ 596900 h 1497012"/>
              <a:gd name="connsiteX8" fmla="*/ 1102518 w 1426368"/>
              <a:gd name="connsiteY8" fmla="*/ 419100 h 1497012"/>
              <a:gd name="connsiteX9" fmla="*/ 1178718 w 1426368"/>
              <a:gd name="connsiteY9" fmla="*/ 301625 h 1497012"/>
              <a:gd name="connsiteX10" fmla="*/ 1305718 w 1426368"/>
              <a:gd name="connsiteY10" fmla="*/ 187325 h 1497012"/>
              <a:gd name="connsiteX11" fmla="*/ 1426368 w 1426368"/>
              <a:gd name="connsiteY11" fmla="*/ 0 h 1497012"/>
              <a:gd name="connsiteX12" fmla="*/ 1426368 w 1426368"/>
              <a:gd name="connsiteY12" fmla="*/ 0 h 1497012"/>
              <a:gd name="connsiteX0" fmla="*/ 0 w 2319626"/>
              <a:gd name="connsiteY0" fmla="*/ 1594546 h 1963333"/>
              <a:gd name="connsiteX1" fmla="*/ 99218 w 2319626"/>
              <a:gd name="connsiteY1" fmla="*/ 1517552 h 1963333"/>
              <a:gd name="connsiteX2" fmla="*/ 242093 w 2319626"/>
              <a:gd name="connsiteY2" fmla="*/ 1365153 h 1963333"/>
              <a:gd name="connsiteX3" fmla="*/ 428624 w 2319626"/>
              <a:gd name="connsiteY3" fmla="*/ 1265934 h 1963333"/>
              <a:gd name="connsiteX4" fmla="*/ 689768 w 2319626"/>
              <a:gd name="connsiteY4" fmla="*/ 1053209 h 1963333"/>
              <a:gd name="connsiteX5" fmla="*/ 807243 w 2319626"/>
              <a:gd name="connsiteY5" fmla="*/ 961134 h 1963333"/>
              <a:gd name="connsiteX6" fmla="*/ 994568 w 2319626"/>
              <a:gd name="connsiteY6" fmla="*/ 780159 h 1963333"/>
              <a:gd name="connsiteX7" fmla="*/ 1045368 w 2319626"/>
              <a:gd name="connsiteY7" fmla="*/ 694434 h 1963333"/>
              <a:gd name="connsiteX8" fmla="*/ 1102518 w 2319626"/>
              <a:gd name="connsiteY8" fmla="*/ 516634 h 1963333"/>
              <a:gd name="connsiteX9" fmla="*/ 1178718 w 2319626"/>
              <a:gd name="connsiteY9" fmla="*/ 399159 h 1963333"/>
              <a:gd name="connsiteX10" fmla="*/ 1305718 w 2319626"/>
              <a:gd name="connsiteY10" fmla="*/ 284859 h 1963333"/>
              <a:gd name="connsiteX11" fmla="*/ 1426368 w 2319626"/>
              <a:gd name="connsiteY11" fmla="*/ 97534 h 1963333"/>
              <a:gd name="connsiteX12" fmla="*/ 2319626 w 2319626"/>
              <a:gd name="connsiteY12" fmla="*/ 1963333 h 1963333"/>
              <a:gd name="connsiteX0" fmla="*/ 0 w 2319626"/>
              <a:gd name="connsiteY0" fmla="*/ 1311716 h 1680503"/>
              <a:gd name="connsiteX1" fmla="*/ 99218 w 2319626"/>
              <a:gd name="connsiteY1" fmla="*/ 1234722 h 1680503"/>
              <a:gd name="connsiteX2" fmla="*/ 242093 w 2319626"/>
              <a:gd name="connsiteY2" fmla="*/ 1082323 h 1680503"/>
              <a:gd name="connsiteX3" fmla="*/ 428624 w 2319626"/>
              <a:gd name="connsiteY3" fmla="*/ 983104 h 1680503"/>
              <a:gd name="connsiteX4" fmla="*/ 689768 w 2319626"/>
              <a:gd name="connsiteY4" fmla="*/ 770379 h 1680503"/>
              <a:gd name="connsiteX5" fmla="*/ 807243 w 2319626"/>
              <a:gd name="connsiteY5" fmla="*/ 678304 h 1680503"/>
              <a:gd name="connsiteX6" fmla="*/ 994568 w 2319626"/>
              <a:gd name="connsiteY6" fmla="*/ 497329 h 1680503"/>
              <a:gd name="connsiteX7" fmla="*/ 1045368 w 2319626"/>
              <a:gd name="connsiteY7" fmla="*/ 411604 h 1680503"/>
              <a:gd name="connsiteX8" fmla="*/ 1102518 w 2319626"/>
              <a:gd name="connsiteY8" fmla="*/ 233804 h 1680503"/>
              <a:gd name="connsiteX9" fmla="*/ 1178718 w 2319626"/>
              <a:gd name="connsiteY9" fmla="*/ 116329 h 1680503"/>
              <a:gd name="connsiteX10" fmla="*/ 1305718 w 2319626"/>
              <a:gd name="connsiteY10" fmla="*/ 2029 h 1680503"/>
              <a:gd name="connsiteX11" fmla="*/ 1933781 w 2319626"/>
              <a:gd name="connsiteY11" fmla="*/ 1617077 h 1680503"/>
              <a:gd name="connsiteX12" fmla="*/ 2319626 w 2319626"/>
              <a:gd name="connsiteY12" fmla="*/ 1680503 h 1680503"/>
              <a:gd name="connsiteX0" fmla="*/ 0 w 2319626"/>
              <a:gd name="connsiteY0" fmla="*/ 1311716 h 1680503"/>
              <a:gd name="connsiteX1" fmla="*/ 99218 w 2319626"/>
              <a:gd name="connsiteY1" fmla="*/ 1234722 h 1680503"/>
              <a:gd name="connsiteX2" fmla="*/ 242093 w 2319626"/>
              <a:gd name="connsiteY2" fmla="*/ 1082323 h 1680503"/>
              <a:gd name="connsiteX3" fmla="*/ 428624 w 2319626"/>
              <a:gd name="connsiteY3" fmla="*/ 983104 h 1680503"/>
              <a:gd name="connsiteX4" fmla="*/ 689768 w 2319626"/>
              <a:gd name="connsiteY4" fmla="*/ 770379 h 1680503"/>
              <a:gd name="connsiteX5" fmla="*/ 807243 w 2319626"/>
              <a:gd name="connsiteY5" fmla="*/ 678304 h 1680503"/>
              <a:gd name="connsiteX6" fmla="*/ 994568 w 2319626"/>
              <a:gd name="connsiteY6" fmla="*/ 497329 h 1680503"/>
              <a:gd name="connsiteX7" fmla="*/ 1045368 w 2319626"/>
              <a:gd name="connsiteY7" fmla="*/ 411604 h 1680503"/>
              <a:gd name="connsiteX8" fmla="*/ 1102518 w 2319626"/>
              <a:gd name="connsiteY8" fmla="*/ 233804 h 1680503"/>
              <a:gd name="connsiteX9" fmla="*/ 1178718 w 2319626"/>
              <a:gd name="connsiteY9" fmla="*/ 116329 h 1680503"/>
              <a:gd name="connsiteX10" fmla="*/ 1305718 w 2319626"/>
              <a:gd name="connsiteY10" fmla="*/ 2029 h 1680503"/>
              <a:gd name="connsiteX11" fmla="*/ 1933781 w 2319626"/>
              <a:gd name="connsiteY11" fmla="*/ 1617077 h 1680503"/>
              <a:gd name="connsiteX12" fmla="*/ 2319626 w 2319626"/>
              <a:gd name="connsiteY12" fmla="*/ 1680503 h 1680503"/>
              <a:gd name="connsiteX0" fmla="*/ 0 w 2319626"/>
              <a:gd name="connsiteY0" fmla="*/ 2589956 h 3126869"/>
              <a:gd name="connsiteX1" fmla="*/ 99218 w 2319626"/>
              <a:gd name="connsiteY1" fmla="*/ 2512962 h 3126869"/>
              <a:gd name="connsiteX2" fmla="*/ 242093 w 2319626"/>
              <a:gd name="connsiteY2" fmla="*/ 2360563 h 3126869"/>
              <a:gd name="connsiteX3" fmla="*/ 428624 w 2319626"/>
              <a:gd name="connsiteY3" fmla="*/ 2261344 h 3126869"/>
              <a:gd name="connsiteX4" fmla="*/ 689768 w 2319626"/>
              <a:gd name="connsiteY4" fmla="*/ 2048619 h 3126869"/>
              <a:gd name="connsiteX5" fmla="*/ 807243 w 2319626"/>
              <a:gd name="connsiteY5" fmla="*/ 1956544 h 3126869"/>
              <a:gd name="connsiteX6" fmla="*/ 994568 w 2319626"/>
              <a:gd name="connsiteY6" fmla="*/ 1775569 h 3126869"/>
              <a:gd name="connsiteX7" fmla="*/ 1045368 w 2319626"/>
              <a:gd name="connsiteY7" fmla="*/ 1689844 h 3126869"/>
              <a:gd name="connsiteX8" fmla="*/ 1102518 w 2319626"/>
              <a:gd name="connsiteY8" fmla="*/ 1512044 h 3126869"/>
              <a:gd name="connsiteX9" fmla="*/ 1178718 w 2319626"/>
              <a:gd name="connsiteY9" fmla="*/ 1394569 h 3126869"/>
              <a:gd name="connsiteX10" fmla="*/ 1231720 w 2319626"/>
              <a:gd name="connsiteY10" fmla="*/ 1166 h 3126869"/>
              <a:gd name="connsiteX11" fmla="*/ 1933781 w 2319626"/>
              <a:gd name="connsiteY11" fmla="*/ 2895317 h 3126869"/>
              <a:gd name="connsiteX12" fmla="*/ 2319626 w 2319626"/>
              <a:gd name="connsiteY12" fmla="*/ 2958743 h 3126869"/>
              <a:gd name="connsiteX0" fmla="*/ 0 w 2319626"/>
              <a:gd name="connsiteY0" fmla="*/ 2733482 h 3270395"/>
              <a:gd name="connsiteX1" fmla="*/ 99218 w 2319626"/>
              <a:gd name="connsiteY1" fmla="*/ 2656488 h 3270395"/>
              <a:gd name="connsiteX2" fmla="*/ 242093 w 2319626"/>
              <a:gd name="connsiteY2" fmla="*/ 2504089 h 3270395"/>
              <a:gd name="connsiteX3" fmla="*/ 428624 w 2319626"/>
              <a:gd name="connsiteY3" fmla="*/ 2404870 h 3270395"/>
              <a:gd name="connsiteX4" fmla="*/ 689768 w 2319626"/>
              <a:gd name="connsiteY4" fmla="*/ 2192145 h 3270395"/>
              <a:gd name="connsiteX5" fmla="*/ 807243 w 2319626"/>
              <a:gd name="connsiteY5" fmla="*/ 2100070 h 3270395"/>
              <a:gd name="connsiteX6" fmla="*/ 994568 w 2319626"/>
              <a:gd name="connsiteY6" fmla="*/ 1919095 h 3270395"/>
              <a:gd name="connsiteX7" fmla="*/ 1045368 w 2319626"/>
              <a:gd name="connsiteY7" fmla="*/ 1833370 h 3270395"/>
              <a:gd name="connsiteX8" fmla="*/ 1102518 w 2319626"/>
              <a:gd name="connsiteY8" fmla="*/ 1655570 h 3270395"/>
              <a:gd name="connsiteX9" fmla="*/ 1125862 w 2319626"/>
              <a:gd name="connsiteY9" fmla="*/ 0 h 3270395"/>
              <a:gd name="connsiteX10" fmla="*/ 1231720 w 2319626"/>
              <a:gd name="connsiteY10" fmla="*/ 144692 h 3270395"/>
              <a:gd name="connsiteX11" fmla="*/ 1933781 w 2319626"/>
              <a:gd name="connsiteY11" fmla="*/ 3038843 h 3270395"/>
              <a:gd name="connsiteX12" fmla="*/ 2319626 w 2319626"/>
              <a:gd name="connsiteY12" fmla="*/ 3102269 h 3270395"/>
              <a:gd name="connsiteX0" fmla="*/ 0 w 2319626"/>
              <a:gd name="connsiteY0" fmla="*/ 2733482 h 3270395"/>
              <a:gd name="connsiteX1" fmla="*/ 99218 w 2319626"/>
              <a:gd name="connsiteY1" fmla="*/ 2656488 h 3270395"/>
              <a:gd name="connsiteX2" fmla="*/ 242093 w 2319626"/>
              <a:gd name="connsiteY2" fmla="*/ 2504089 h 3270395"/>
              <a:gd name="connsiteX3" fmla="*/ 428624 w 2319626"/>
              <a:gd name="connsiteY3" fmla="*/ 2404870 h 3270395"/>
              <a:gd name="connsiteX4" fmla="*/ 689768 w 2319626"/>
              <a:gd name="connsiteY4" fmla="*/ 2192145 h 3270395"/>
              <a:gd name="connsiteX5" fmla="*/ 807243 w 2319626"/>
              <a:gd name="connsiteY5" fmla="*/ 2100070 h 3270395"/>
              <a:gd name="connsiteX6" fmla="*/ 994568 w 2319626"/>
              <a:gd name="connsiteY6" fmla="*/ 1919095 h 3270395"/>
              <a:gd name="connsiteX7" fmla="*/ 1045368 w 2319626"/>
              <a:gd name="connsiteY7" fmla="*/ 1833370 h 3270395"/>
              <a:gd name="connsiteX8" fmla="*/ 906953 w 2319626"/>
              <a:gd name="connsiteY8" fmla="*/ 6479 h 3270395"/>
              <a:gd name="connsiteX9" fmla="*/ 1125862 w 2319626"/>
              <a:gd name="connsiteY9" fmla="*/ 0 h 3270395"/>
              <a:gd name="connsiteX10" fmla="*/ 1231720 w 2319626"/>
              <a:gd name="connsiteY10" fmla="*/ 144692 h 3270395"/>
              <a:gd name="connsiteX11" fmla="*/ 1933781 w 2319626"/>
              <a:gd name="connsiteY11" fmla="*/ 3038843 h 3270395"/>
              <a:gd name="connsiteX12" fmla="*/ 2319626 w 2319626"/>
              <a:gd name="connsiteY12" fmla="*/ 3102269 h 3270395"/>
              <a:gd name="connsiteX0" fmla="*/ 0 w 2319626"/>
              <a:gd name="connsiteY0" fmla="*/ 2733482 h 3270395"/>
              <a:gd name="connsiteX1" fmla="*/ 99218 w 2319626"/>
              <a:gd name="connsiteY1" fmla="*/ 2656488 h 3270395"/>
              <a:gd name="connsiteX2" fmla="*/ 242093 w 2319626"/>
              <a:gd name="connsiteY2" fmla="*/ 2504089 h 3270395"/>
              <a:gd name="connsiteX3" fmla="*/ 428624 w 2319626"/>
              <a:gd name="connsiteY3" fmla="*/ 2404870 h 3270395"/>
              <a:gd name="connsiteX4" fmla="*/ 689768 w 2319626"/>
              <a:gd name="connsiteY4" fmla="*/ 2192145 h 3270395"/>
              <a:gd name="connsiteX5" fmla="*/ 807243 w 2319626"/>
              <a:gd name="connsiteY5" fmla="*/ 2100070 h 3270395"/>
              <a:gd name="connsiteX6" fmla="*/ 994568 w 2319626"/>
              <a:gd name="connsiteY6" fmla="*/ 1919095 h 3270395"/>
              <a:gd name="connsiteX7" fmla="*/ 913230 w 2319626"/>
              <a:gd name="connsiteY7" fmla="*/ 263562 h 3270395"/>
              <a:gd name="connsiteX8" fmla="*/ 906953 w 2319626"/>
              <a:gd name="connsiteY8" fmla="*/ 6479 h 3270395"/>
              <a:gd name="connsiteX9" fmla="*/ 1125862 w 2319626"/>
              <a:gd name="connsiteY9" fmla="*/ 0 h 3270395"/>
              <a:gd name="connsiteX10" fmla="*/ 1231720 w 2319626"/>
              <a:gd name="connsiteY10" fmla="*/ 144692 h 3270395"/>
              <a:gd name="connsiteX11" fmla="*/ 1933781 w 2319626"/>
              <a:gd name="connsiteY11" fmla="*/ 3038843 h 3270395"/>
              <a:gd name="connsiteX12" fmla="*/ 2319626 w 2319626"/>
              <a:gd name="connsiteY12" fmla="*/ 3102269 h 3270395"/>
              <a:gd name="connsiteX0" fmla="*/ 0 w 2319626"/>
              <a:gd name="connsiteY0" fmla="*/ 2733482 h 3270395"/>
              <a:gd name="connsiteX1" fmla="*/ 99218 w 2319626"/>
              <a:gd name="connsiteY1" fmla="*/ 2656488 h 3270395"/>
              <a:gd name="connsiteX2" fmla="*/ 242093 w 2319626"/>
              <a:gd name="connsiteY2" fmla="*/ 2504089 h 3270395"/>
              <a:gd name="connsiteX3" fmla="*/ 428624 w 2319626"/>
              <a:gd name="connsiteY3" fmla="*/ 2404870 h 3270395"/>
              <a:gd name="connsiteX4" fmla="*/ 689768 w 2319626"/>
              <a:gd name="connsiteY4" fmla="*/ 2192145 h 3270395"/>
              <a:gd name="connsiteX5" fmla="*/ 807243 w 2319626"/>
              <a:gd name="connsiteY5" fmla="*/ 2100070 h 3270395"/>
              <a:gd name="connsiteX6" fmla="*/ 841287 w 2319626"/>
              <a:gd name="connsiteY6" fmla="*/ 428570 h 3270395"/>
              <a:gd name="connsiteX7" fmla="*/ 913230 w 2319626"/>
              <a:gd name="connsiteY7" fmla="*/ 263562 h 3270395"/>
              <a:gd name="connsiteX8" fmla="*/ 906953 w 2319626"/>
              <a:gd name="connsiteY8" fmla="*/ 6479 h 3270395"/>
              <a:gd name="connsiteX9" fmla="*/ 1125862 w 2319626"/>
              <a:gd name="connsiteY9" fmla="*/ 0 h 3270395"/>
              <a:gd name="connsiteX10" fmla="*/ 1231720 w 2319626"/>
              <a:gd name="connsiteY10" fmla="*/ 144692 h 3270395"/>
              <a:gd name="connsiteX11" fmla="*/ 1933781 w 2319626"/>
              <a:gd name="connsiteY11" fmla="*/ 3038843 h 3270395"/>
              <a:gd name="connsiteX12" fmla="*/ 2319626 w 2319626"/>
              <a:gd name="connsiteY12" fmla="*/ 3102269 h 3270395"/>
              <a:gd name="connsiteX0" fmla="*/ 0 w 2319626"/>
              <a:gd name="connsiteY0" fmla="*/ 2733482 h 3270395"/>
              <a:gd name="connsiteX1" fmla="*/ 99218 w 2319626"/>
              <a:gd name="connsiteY1" fmla="*/ 2656488 h 3270395"/>
              <a:gd name="connsiteX2" fmla="*/ 242093 w 2319626"/>
              <a:gd name="connsiteY2" fmla="*/ 2504089 h 3270395"/>
              <a:gd name="connsiteX3" fmla="*/ 428624 w 2319626"/>
              <a:gd name="connsiteY3" fmla="*/ 2404870 h 3270395"/>
              <a:gd name="connsiteX4" fmla="*/ 689768 w 2319626"/>
              <a:gd name="connsiteY4" fmla="*/ 2192145 h 3270395"/>
              <a:gd name="connsiteX5" fmla="*/ 807243 w 2319626"/>
              <a:gd name="connsiteY5" fmla="*/ 651829 h 3270395"/>
              <a:gd name="connsiteX6" fmla="*/ 841287 w 2319626"/>
              <a:gd name="connsiteY6" fmla="*/ 428570 h 3270395"/>
              <a:gd name="connsiteX7" fmla="*/ 913230 w 2319626"/>
              <a:gd name="connsiteY7" fmla="*/ 263562 h 3270395"/>
              <a:gd name="connsiteX8" fmla="*/ 906953 w 2319626"/>
              <a:gd name="connsiteY8" fmla="*/ 6479 h 3270395"/>
              <a:gd name="connsiteX9" fmla="*/ 1125862 w 2319626"/>
              <a:gd name="connsiteY9" fmla="*/ 0 h 3270395"/>
              <a:gd name="connsiteX10" fmla="*/ 1231720 w 2319626"/>
              <a:gd name="connsiteY10" fmla="*/ 144692 h 3270395"/>
              <a:gd name="connsiteX11" fmla="*/ 1933781 w 2319626"/>
              <a:gd name="connsiteY11" fmla="*/ 3038843 h 3270395"/>
              <a:gd name="connsiteX12" fmla="*/ 2319626 w 2319626"/>
              <a:gd name="connsiteY12" fmla="*/ 3102269 h 3270395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428624 w 2319626"/>
              <a:gd name="connsiteY3" fmla="*/ 2404870 h 3102269"/>
              <a:gd name="connsiteX4" fmla="*/ 689768 w 2319626"/>
              <a:gd name="connsiteY4" fmla="*/ 2192145 h 3102269"/>
              <a:gd name="connsiteX5" fmla="*/ 807243 w 2319626"/>
              <a:gd name="connsiteY5" fmla="*/ 651829 h 3102269"/>
              <a:gd name="connsiteX6" fmla="*/ 841287 w 2319626"/>
              <a:gd name="connsiteY6" fmla="*/ 428570 h 3102269"/>
              <a:gd name="connsiteX7" fmla="*/ 913230 w 2319626"/>
              <a:gd name="connsiteY7" fmla="*/ 263562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428624 w 2319626"/>
              <a:gd name="connsiteY3" fmla="*/ 2404870 h 3102269"/>
              <a:gd name="connsiteX4" fmla="*/ 689768 w 2319626"/>
              <a:gd name="connsiteY4" fmla="*/ 2192145 h 3102269"/>
              <a:gd name="connsiteX5" fmla="*/ 807243 w 2319626"/>
              <a:gd name="connsiteY5" fmla="*/ 651829 h 3102269"/>
              <a:gd name="connsiteX6" fmla="*/ 841287 w 2319626"/>
              <a:gd name="connsiteY6" fmla="*/ 428570 h 3102269"/>
              <a:gd name="connsiteX7" fmla="*/ 913230 w 2319626"/>
              <a:gd name="connsiteY7" fmla="*/ 263562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428624 w 2319626"/>
              <a:gd name="connsiteY3" fmla="*/ 2404870 h 3102269"/>
              <a:gd name="connsiteX4" fmla="*/ 689768 w 2319626"/>
              <a:gd name="connsiteY4" fmla="*/ 2192145 h 3102269"/>
              <a:gd name="connsiteX5" fmla="*/ 807243 w 2319626"/>
              <a:gd name="connsiteY5" fmla="*/ 651829 h 3102269"/>
              <a:gd name="connsiteX6" fmla="*/ 841287 w 2319626"/>
              <a:gd name="connsiteY6" fmla="*/ 428570 h 3102269"/>
              <a:gd name="connsiteX7" fmla="*/ 913230 w 2319626"/>
              <a:gd name="connsiteY7" fmla="*/ 263562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428624 w 2319626"/>
              <a:gd name="connsiteY3" fmla="*/ 2404870 h 3102269"/>
              <a:gd name="connsiteX4" fmla="*/ 689768 w 2319626"/>
              <a:gd name="connsiteY4" fmla="*/ 2192145 h 3102269"/>
              <a:gd name="connsiteX5" fmla="*/ 807243 w 2319626"/>
              <a:gd name="connsiteY5" fmla="*/ 651829 h 3102269"/>
              <a:gd name="connsiteX6" fmla="*/ 841287 w 2319626"/>
              <a:gd name="connsiteY6" fmla="*/ 428570 h 3102269"/>
              <a:gd name="connsiteX7" fmla="*/ 913230 w 2319626"/>
              <a:gd name="connsiteY7" fmla="*/ 263562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428624 w 2319626"/>
              <a:gd name="connsiteY3" fmla="*/ 2404870 h 3102269"/>
              <a:gd name="connsiteX4" fmla="*/ 689768 w 2319626"/>
              <a:gd name="connsiteY4" fmla="*/ 2192145 h 3102269"/>
              <a:gd name="connsiteX5" fmla="*/ 807243 w 2319626"/>
              <a:gd name="connsiteY5" fmla="*/ 651829 h 3102269"/>
              <a:gd name="connsiteX6" fmla="*/ 841287 w 2319626"/>
              <a:gd name="connsiteY6" fmla="*/ 428570 h 3102269"/>
              <a:gd name="connsiteX7" fmla="*/ 675380 w 2319626"/>
              <a:gd name="connsiteY7" fmla="*/ 110281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428624 w 2319626"/>
              <a:gd name="connsiteY3" fmla="*/ 2404870 h 3102269"/>
              <a:gd name="connsiteX4" fmla="*/ 689768 w 2319626"/>
              <a:gd name="connsiteY4" fmla="*/ 2192145 h 3102269"/>
              <a:gd name="connsiteX5" fmla="*/ 807243 w 2319626"/>
              <a:gd name="connsiteY5" fmla="*/ 651829 h 3102269"/>
              <a:gd name="connsiteX6" fmla="*/ 635151 w 2319626"/>
              <a:gd name="connsiteY6" fmla="*/ 243576 h 3102269"/>
              <a:gd name="connsiteX7" fmla="*/ 675380 w 2319626"/>
              <a:gd name="connsiteY7" fmla="*/ 110281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428624 w 2319626"/>
              <a:gd name="connsiteY3" fmla="*/ 2404870 h 3102269"/>
              <a:gd name="connsiteX4" fmla="*/ 689768 w 2319626"/>
              <a:gd name="connsiteY4" fmla="*/ 2192145 h 3102269"/>
              <a:gd name="connsiteX5" fmla="*/ 410827 w 2319626"/>
              <a:gd name="connsiteY5" fmla="*/ 376980 h 3102269"/>
              <a:gd name="connsiteX6" fmla="*/ 635151 w 2319626"/>
              <a:gd name="connsiteY6" fmla="*/ 243576 h 3102269"/>
              <a:gd name="connsiteX7" fmla="*/ 675380 w 2319626"/>
              <a:gd name="connsiteY7" fmla="*/ 110281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428624 w 2319626"/>
              <a:gd name="connsiteY3" fmla="*/ 2404870 h 3102269"/>
              <a:gd name="connsiteX4" fmla="*/ 229925 w 2319626"/>
              <a:gd name="connsiteY4" fmla="*/ 654051 h 3102269"/>
              <a:gd name="connsiteX5" fmla="*/ 410827 w 2319626"/>
              <a:gd name="connsiteY5" fmla="*/ 376980 h 3102269"/>
              <a:gd name="connsiteX6" fmla="*/ 635151 w 2319626"/>
              <a:gd name="connsiteY6" fmla="*/ 243576 h 3102269"/>
              <a:gd name="connsiteX7" fmla="*/ 675380 w 2319626"/>
              <a:gd name="connsiteY7" fmla="*/ 110281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0 w 2319626"/>
              <a:gd name="connsiteY0" fmla="*/ 2733482 h 3102269"/>
              <a:gd name="connsiteX1" fmla="*/ 99218 w 2319626"/>
              <a:gd name="connsiteY1" fmla="*/ 2656488 h 3102269"/>
              <a:gd name="connsiteX2" fmla="*/ 242093 w 2319626"/>
              <a:gd name="connsiteY2" fmla="*/ 2504089 h 3102269"/>
              <a:gd name="connsiteX3" fmla="*/ 106206 w 2319626"/>
              <a:gd name="connsiteY3" fmla="*/ 813920 h 3102269"/>
              <a:gd name="connsiteX4" fmla="*/ 229925 w 2319626"/>
              <a:gd name="connsiteY4" fmla="*/ 654051 h 3102269"/>
              <a:gd name="connsiteX5" fmla="*/ 410827 w 2319626"/>
              <a:gd name="connsiteY5" fmla="*/ 376980 h 3102269"/>
              <a:gd name="connsiteX6" fmla="*/ 635151 w 2319626"/>
              <a:gd name="connsiteY6" fmla="*/ 243576 h 3102269"/>
              <a:gd name="connsiteX7" fmla="*/ 675380 w 2319626"/>
              <a:gd name="connsiteY7" fmla="*/ 110281 h 3102269"/>
              <a:gd name="connsiteX8" fmla="*/ 906953 w 2319626"/>
              <a:gd name="connsiteY8" fmla="*/ 6479 h 3102269"/>
              <a:gd name="connsiteX9" fmla="*/ 1125862 w 2319626"/>
              <a:gd name="connsiteY9" fmla="*/ 0 h 3102269"/>
              <a:gd name="connsiteX10" fmla="*/ 1231720 w 2319626"/>
              <a:gd name="connsiteY10" fmla="*/ 144692 h 3102269"/>
              <a:gd name="connsiteX11" fmla="*/ 1933781 w 2319626"/>
              <a:gd name="connsiteY11" fmla="*/ 3038843 h 3102269"/>
              <a:gd name="connsiteX12" fmla="*/ 2319626 w 2319626"/>
              <a:gd name="connsiteY12" fmla="*/ 3102269 h 3102269"/>
              <a:gd name="connsiteX0" fmla="*/ 38041 w 2357667"/>
              <a:gd name="connsiteY0" fmla="*/ 2733482 h 3102269"/>
              <a:gd name="connsiteX1" fmla="*/ 137259 w 2357667"/>
              <a:gd name="connsiteY1" fmla="*/ 2656488 h 3102269"/>
              <a:gd name="connsiteX2" fmla="*/ 0 w 2357667"/>
              <a:gd name="connsiteY2" fmla="*/ 971280 h 3102269"/>
              <a:gd name="connsiteX3" fmla="*/ 144247 w 2357667"/>
              <a:gd name="connsiteY3" fmla="*/ 813920 h 3102269"/>
              <a:gd name="connsiteX4" fmla="*/ 267966 w 2357667"/>
              <a:gd name="connsiteY4" fmla="*/ 654051 h 3102269"/>
              <a:gd name="connsiteX5" fmla="*/ 448868 w 2357667"/>
              <a:gd name="connsiteY5" fmla="*/ 376980 h 3102269"/>
              <a:gd name="connsiteX6" fmla="*/ 673192 w 2357667"/>
              <a:gd name="connsiteY6" fmla="*/ 243576 h 3102269"/>
              <a:gd name="connsiteX7" fmla="*/ 713421 w 2357667"/>
              <a:gd name="connsiteY7" fmla="*/ 110281 h 3102269"/>
              <a:gd name="connsiteX8" fmla="*/ 944994 w 2357667"/>
              <a:gd name="connsiteY8" fmla="*/ 6479 h 3102269"/>
              <a:gd name="connsiteX9" fmla="*/ 1163903 w 2357667"/>
              <a:gd name="connsiteY9" fmla="*/ 0 h 3102269"/>
              <a:gd name="connsiteX10" fmla="*/ 1269761 w 2357667"/>
              <a:gd name="connsiteY10" fmla="*/ 144692 h 3102269"/>
              <a:gd name="connsiteX11" fmla="*/ 1971822 w 2357667"/>
              <a:gd name="connsiteY11" fmla="*/ 3038843 h 3102269"/>
              <a:gd name="connsiteX12" fmla="*/ 2357667 w 2357667"/>
              <a:gd name="connsiteY12" fmla="*/ 3102269 h 3102269"/>
              <a:gd name="connsiteX0" fmla="*/ 106919 w 2426545"/>
              <a:gd name="connsiteY0" fmla="*/ 2733482 h 3102269"/>
              <a:gd name="connsiteX1" fmla="*/ 0 w 2426545"/>
              <a:gd name="connsiteY1" fmla="*/ 1160678 h 3102269"/>
              <a:gd name="connsiteX2" fmla="*/ 68878 w 2426545"/>
              <a:gd name="connsiteY2" fmla="*/ 971280 h 3102269"/>
              <a:gd name="connsiteX3" fmla="*/ 213125 w 2426545"/>
              <a:gd name="connsiteY3" fmla="*/ 813920 h 3102269"/>
              <a:gd name="connsiteX4" fmla="*/ 336844 w 2426545"/>
              <a:gd name="connsiteY4" fmla="*/ 654051 h 3102269"/>
              <a:gd name="connsiteX5" fmla="*/ 517746 w 2426545"/>
              <a:gd name="connsiteY5" fmla="*/ 376980 h 3102269"/>
              <a:gd name="connsiteX6" fmla="*/ 742070 w 2426545"/>
              <a:gd name="connsiteY6" fmla="*/ 243576 h 3102269"/>
              <a:gd name="connsiteX7" fmla="*/ 782299 w 2426545"/>
              <a:gd name="connsiteY7" fmla="*/ 110281 h 3102269"/>
              <a:gd name="connsiteX8" fmla="*/ 1013872 w 2426545"/>
              <a:gd name="connsiteY8" fmla="*/ 6479 h 3102269"/>
              <a:gd name="connsiteX9" fmla="*/ 1232781 w 2426545"/>
              <a:gd name="connsiteY9" fmla="*/ 0 h 3102269"/>
              <a:gd name="connsiteX10" fmla="*/ 1338639 w 2426545"/>
              <a:gd name="connsiteY10" fmla="*/ 144692 h 3102269"/>
              <a:gd name="connsiteX11" fmla="*/ 2040700 w 2426545"/>
              <a:gd name="connsiteY11" fmla="*/ 3038843 h 3102269"/>
              <a:gd name="connsiteX12" fmla="*/ 2426545 w 2426545"/>
              <a:gd name="connsiteY12" fmla="*/ 3102269 h 3102269"/>
              <a:gd name="connsiteX0" fmla="*/ 0 w 3440163"/>
              <a:gd name="connsiteY0" fmla="*/ 2093931 h 3102269"/>
              <a:gd name="connsiteX1" fmla="*/ 1013618 w 3440163"/>
              <a:gd name="connsiteY1" fmla="*/ 1160678 h 3102269"/>
              <a:gd name="connsiteX2" fmla="*/ 1082496 w 3440163"/>
              <a:gd name="connsiteY2" fmla="*/ 971280 h 3102269"/>
              <a:gd name="connsiteX3" fmla="*/ 1226743 w 3440163"/>
              <a:gd name="connsiteY3" fmla="*/ 813920 h 3102269"/>
              <a:gd name="connsiteX4" fmla="*/ 1350462 w 3440163"/>
              <a:gd name="connsiteY4" fmla="*/ 654051 h 3102269"/>
              <a:gd name="connsiteX5" fmla="*/ 1531364 w 3440163"/>
              <a:gd name="connsiteY5" fmla="*/ 376980 h 3102269"/>
              <a:gd name="connsiteX6" fmla="*/ 1755688 w 3440163"/>
              <a:gd name="connsiteY6" fmla="*/ 243576 h 3102269"/>
              <a:gd name="connsiteX7" fmla="*/ 1795917 w 3440163"/>
              <a:gd name="connsiteY7" fmla="*/ 110281 h 3102269"/>
              <a:gd name="connsiteX8" fmla="*/ 2027490 w 3440163"/>
              <a:gd name="connsiteY8" fmla="*/ 6479 h 3102269"/>
              <a:gd name="connsiteX9" fmla="*/ 2246399 w 3440163"/>
              <a:gd name="connsiteY9" fmla="*/ 0 h 3102269"/>
              <a:gd name="connsiteX10" fmla="*/ 2352257 w 3440163"/>
              <a:gd name="connsiteY10" fmla="*/ 144692 h 3102269"/>
              <a:gd name="connsiteX11" fmla="*/ 3054318 w 3440163"/>
              <a:gd name="connsiteY11" fmla="*/ 3038843 h 3102269"/>
              <a:gd name="connsiteX12" fmla="*/ 3440163 w 3440163"/>
              <a:gd name="connsiteY12" fmla="*/ 3102269 h 3102269"/>
              <a:gd name="connsiteX0" fmla="*/ 0 w 3440163"/>
              <a:gd name="connsiteY0" fmla="*/ 2093931 h 3102269"/>
              <a:gd name="connsiteX1" fmla="*/ 594195 w 3440163"/>
              <a:gd name="connsiteY1" fmla="*/ 1543999 h 3102269"/>
              <a:gd name="connsiteX2" fmla="*/ 1013618 w 3440163"/>
              <a:gd name="connsiteY2" fmla="*/ 1160678 h 3102269"/>
              <a:gd name="connsiteX3" fmla="*/ 1082496 w 3440163"/>
              <a:gd name="connsiteY3" fmla="*/ 971280 h 3102269"/>
              <a:gd name="connsiteX4" fmla="*/ 1226743 w 3440163"/>
              <a:gd name="connsiteY4" fmla="*/ 813920 h 3102269"/>
              <a:gd name="connsiteX5" fmla="*/ 1350462 w 3440163"/>
              <a:gd name="connsiteY5" fmla="*/ 654051 h 3102269"/>
              <a:gd name="connsiteX6" fmla="*/ 1531364 w 3440163"/>
              <a:gd name="connsiteY6" fmla="*/ 376980 h 3102269"/>
              <a:gd name="connsiteX7" fmla="*/ 1755688 w 3440163"/>
              <a:gd name="connsiteY7" fmla="*/ 243576 h 3102269"/>
              <a:gd name="connsiteX8" fmla="*/ 1795917 w 3440163"/>
              <a:gd name="connsiteY8" fmla="*/ 110281 h 3102269"/>
              <a:gd name="connsiteX9" fmla="*/ 2027490 w 3440163"/>
              <a:gd name="connsiteY9" fmla="*/ 6479 h 3102269"/>
              <a:gd name="connsiteX10" fmla="*/ 2246399 w 3440163"/>
              <a:gd name="connsiteY10" fmla="*/ 0 h 3102269"/>
              <a:gd name="connsiteX11" fmla="*/ 2352257 w 3440163"/>
              <a:gd name="connsiteY11" fmla="*/ 144692 h 3102269"/>
              <a:gd name="connsiteX12" fmla="*/ 3054318 w 3440163"/>
              <a:gd name="connsiteY12" fmla="*/ 3038843 h 3102269"/>
              <a:gd name="connsiteX13" fmla="*/ 3440163 w 3440163"/>
              <a:gd name="connsiteY13" fmla="*/ 3102269 h 3102269"/>
              <a:gd name="connsiteX0" fmla="*/ 0 w 3440163"/>
              <a:gd name="connsiteY0" fmla="*/ 2093931 h 3102269"/>
              <a:gd name="connsiteX1" fmla="*/ 28641 w 3440163"/>
              <a:gd name="connsiteY1" fmla="*/ 1972129 h 3102269"/>
              <a:gd name="connsiteX2" fmla="*/ 1013618 w 3440163"/>
              <a:gd name="connsiteY2" fmla="*/ 1160678 h 3102269"/>
              <a:gd name="connsiteX3" fmla="*/ 1082496 w 3440163"/>
              <a:gd name="connsiteY3" fmla="*/ 971280 h 3102269"/>
              <a:gd name="connsiteX4" fmla="*/ 1226743 w 3440163"/>
              <a:gd name="connsiteY4" fmla="*/ 813920 h 3102269"/>
              <a:gd name="connsiteX5" fmla="*/ 1350462 w 3440163"/>
              <a:gd name="connsiteY5" fmla="*/ 654051 h 3102269"/>
              <a:gd name="connsiteX6" fmla="*/ 1531364 w 3440163"/>
              <a:gd name="connsiteY6" fmla="*/ 376980 h 3102269"/>
              <a:gd name="connsiteX7" fmla="*/ 1755688 w 3440163"/>
              <a:gd name="connsiteY7" fmla="*/ 243576 h 3102269"/>
              <a:gd name="connsiteX8" fmla="*/ 1795917 w 3440163"/>
              <a:gd name="connsiteY8" fmla="*/ 110281 h 3102269"/>
              <a:gd name="connsiteX9" fmla="*/ 2027490 w 3440163"/>
              <a:gd name="connsiteY9" fmla="*/ 6479 h 3102269"/>
              <a:gd name="connsiteX10" fmla="*/ 2246399 w 3440163"/>
              <a:gd name="connsiteY10" fmla="*/ 0 h 3102269"/>
              <a:gd name="connsiteX11" fmla="*/ 2352257 w 3440163"/>
              <a:gd name="connsiteY11" fmla="*/ 144692 h 3102269"/>
              <a:gd name="connsiteX12" fmla="*/ 3054318 w 3440163"/>
              <a:gd name="connsiteY12" fmla="*/ 3038843 h 3102269"/>
              <a:gd name="connsiteX13" fmla="*/ 3440163 w 3440163"/>
              <a:gd name="connsiteY13" fmla="*/ 3102269 h 3102269"/>
              <a:gd name="connsiteX0" fmla="*/ 0 w 3440163"/>
              <a:gd name="connsiteY0" fmla="*/ 2093931 h 3102269"/>
              <a:gd name="connsiteX1" fmla="*/ 28641 w 3440163"/>
              <a:gd name="connsiteY1" fmla="*/ 1972129 h 3102269"/>
              <a:gd name="connsiteX2" fmla="*/ 1013618 w 3440163"/>
              <a:gd name="connsiteY2" fmla="*/ 1160678 h 3102269"/>
              <a:gd name="connsiteX3" fmla="*/ 1082496 w 3440163"/>
              <a:gd name="connsiteY3" fmla="*/ 971280 h 3102269"/>
              <a:gd name="connsiteX4" fmla="*/ 1226743 w 3440163"/>
              <a:gd name="connsiteY4" fmla="*/ 813920 h 3102269"/>
              <a:gd name="connsiteX5" fmla="*/ 1350462 w 3440163"/>
              <a:gd name="connsiteY5" fmla="*/ 654051 h 3102269"/>
              <a:gd name="connsiteX6" fmla="*/ 1531364 w 3440163"/>
              <a:gd name="connsiteY6" fmla="*/ 376980 h 3102269"/>
              <a:gd name="connsiteX7" fmla="*/ 1755688 w 3440163"/>
              <a:gd name="connsiteY7" fmla="*/ 243576 h 3102269"/>
              <a:gd name="connsiteX8" fmla="*/ 1795917 w 3440163"/>
              <a:gd name="connsiteY8" fmla="*/ 110281 h 3102269"/>
              <a:gd name="connsiteX9" fmla="*/ 2027490 w 3440163"/>
              <a:gd name="connsiteY9" fmla="*/ 6479 h 3102269"/>
              <a:gd name="connsiteX10" fmla="*/ 2246399 w 3440163"/>
              <a:gd name="connsiteY10" fmla="*/ 0 h 3102269"/>
              <a:gd name="connsiteX11" fmla="*/ 2352257 w 3440163"/>
              <a:gd name="connsiteY11" fmla="*/ 144692 h 3102269"/>
              <a:gd name="connsiteX12" fmla="*/ 3054318 w 3440163"/>
              <a:gd name="connsiteY12" fmla="*/ 3038843 h 3102269"/>
              <a:gd name="connsiteX13" fmla="*/ 3440163 w 3440163"/>
              <a:gd name="connsiteY13" fmla="*/ 3102269 h 3102269"/>
              <a:gd name="connsiteX0" fmla="*/ 0 w 3440163"/>
              <a:gd name="connsiteY0" fmla="*/ 2093931 h 3102269"/>
              <a:gd name="connsiteX1" fmla="*/ 28641 w 3440163"/>
              <a:gd name="connsiteY1" fmla="*/ 1972129 h 3102269"/>
              <a:gd name="connsiteX2" fmla="*/ 1013618 w 3440163"/>
              <a:gd name="connsiteY2" fmla="*/ 1160678 h 3102269"/>
              <a:gd name="connsiteX3" fmla="*/ 1082496 w 3440163"/>
              <a:gd name="connsiteY3" fmla="*/ 971280 h 3102269"/>
              <a:gd name="connsiteX4" fmla="*/ 1226743 w 3440163"/>
              <a:gd name="connsiteY4" fmla="*/ 813920 h 3102269"/>
              <a:gd name="connsiteX5" fmla="*/ 1350462 w 3440163"/>
              <a:gd name="connsiteY5" fmla="*/ 654051 h 3102269"/>
              <a:gd name="connsiteX6" fmla="*/ 1531364 w 3440163"/>
              <a:gd name="connsiteY6" fmla="*/ 376980 h 3102269"/>
              <a:gd name="connsiteX7" fmla="*/ 1755688 w 3440163"/>
              <a:gd name="connsiteY7" fmla="*/ 243576 h 3102269"/>
              <a:gd name="connsiteX8" fmla="*/ 1795917 w 3440163"/>
              <a:gd name="connsiteY8" fmla="*/ 110281 h 3102269"/>
              <a:gd name="connsiteX9" fmla="*/ 2027490 w 3440163"/>
              <a:gd name="connsiteY9" fmla="*/ 6479 h 3102269"/>
              <a:gd name="connsiteX10" fmla="*/ 2246399 w 3440163"/>
              <a:gd name="connsiteY10" fmla="*/ 0 h 3102269"/>
              <a:gd name="connsiteX11" fmla="*/ 2352257 w 3440163"/>
              <a:gd name="connsiteY11" fmla="*/ 144692 h 3102269"/>
              <a:gd name="connsiteX12" fmla="*/ 3054318 w 3440163"/>
              <a:gd name="connsiteY12" fmla="*/ 3038843 h 3102269"/>
              <a:gd name="connsiteX13" fmla="*/ 3440163 w 3440163"/>
              <a:gd name="connsiteY13" fmla="*/ 3102269 h 3102269"/>
              <a:gd name="connsiteX0" fmla="*/ 0 w 3894720"/>
              <a:gd name="connsiteY0" fmla="*/ 2093931 h 3288557"/>
              <a:gd name="connsiteX1" fmla="*/ 28641 w 3894720"/>
              <a:gd name="connsiteY1" fmla="*/ 1972129 h 3288557"/>
              <a:gd name="connsiteX2" fmla="*/ 1013618 w 3894720"/>
              <a:gd name="connsiteY2" fmla="*/ 1160678 h 3288557"/>
              <a:gd name="connsiteX3" fmla="*/ 1082496 w 3894720"/>
              <a:gd name="connsiteY3" fmla="*/ 971280 h 3288557"/>
              <a:gd name="connsiteX4" fmla="*/ 1226743 w 3894720"/>
              <a:gd name="connsiteY4" fmla="*/ 813920 h 3288557"/>
              <a:gd name="connsiteX5" fmla="*/ 1350462 w 3894720"/>
              <a:gd name="connsiteY5" fmla="*/ 654051 h 3288557"/>
              <a:gd name="connsiteX6" fmla="*/ 1531364 w 3894720"/>
              <a:gd name="connsiteY6" fmla="*/ 376980 h 3288557"/>
              <a:gd name="connsiteX7" fmla="*/ 1755688 w 3894720"/>
              <a:gd name="connsiteY7" fmla="*/ 243576 h 3288557"/>
              <a:gd name="connsiteX8" fmla="*/ 1795917 w 3894720"/>
              <a:gd name="connsiteY8" fmla="*/ 110281 h 3288557"/>
              <a:gd name="connsiteX9" fmla="*/ 2027490 w 3894720"/>
              <a:gd name="connsiteY9" fmla="*/ 6479 h 3288557"/>
              <a:gd name="connsiteX10" fmla="*/ 2246399 w 3894720"/>
              <a:gd name="connsiteY10" fmla="*/ 0 h 3288557"/>
              <a:gd name="connsiteX11" fmla="*/ 2352257 w 3894720"/>
              <a:gd name="connsiteY11" fmla="*/ 144692 h 3288557"/>
              <a:gd name="connsiteX12" fmla="*/ 3054318 w 3894720"/>
              <a:gd name="connsiteY12" fmla="*/ 3038843 h 3288557"/>
              <a:gd name="connsiteX13" fmla="*/ 3894720 w 3894720"/>
              <a:gd name="connsiteY13" fmla="*/ 3149839 h 3288557"/>
              <a:gd name="connsiteX0" fmla="*/ 0 w 3894720"/>
              <a:gd name="connsiteY0" fmla="*/ 2093931 h 3307399"/>
              <a:gd name="connsiteX1" fmla="*/ 28641 w 3894720"/>
              <a:gd name="connsiteY1" fmla="*/ 1972129 h 3307399"/>
              <a:gd name="connsiteX2" fmla="*/ 1013618 w 3894720"/>
              <a:gd name="connsiteY2" fmla="*/ 1160678 h 3307399"/>
              <a:gd name="connsiteX3" fmla="*/ 1082496 w 3894720"/>
              <a:gd name="connsiteY3" fmla="*/ 971280 h 3307399"/>
              <a:gd name="connsiteX4" fmla="*/ 1226743 w 3894720"/>
              <a:gd name="connsiteY4" fmla="*/ 813920 h 3307399"/>
              <a:gd name="connsiteX5" fmla="*/ 1350462 w 3894720"/>
              <a:gd name="connsiteY5" fmla="*/ 654051 h 3307399"/>
              <a:gd name="connsiteX6" fmla="*/ 1531364 w 3894720"/>
              <a:gd name="connsiteY6" fmla="*/ 376980 h 3307399"/>
              <a:gd name="connsiteX7" fmla="*/ 1755688 w 3894720"/>
              <a:gd name="connsiteY7" fmla="*/ 243576 h 3307399"/>
              <a:gd name="connsiteX8" fmla="*/ 1795917 w 3894720"/>
              <a:gd name="connsiteY8" fmla="*/ 110281 h 3307399"/>
              <a:gd name="connsiteX9" fmla="*/ 2027490 w 3894720"/>
              <a:gd name="connsiteY9" fmla="*/ 6479 h 3307399"/>
              <a:gd name="connsiteX10" fmla="*/ 2246399 w 3894720"/>
              <a:gd name="connsiteY10" fmla="*/ 0 h 3307399"/>
              <a:gd name="connsiteX11" fmla="*/ 2352257 w 3894720"/>
              <a:gd name="connsiteY11" fmla="*/ 144692 h 3307399"/>
              <a:gd name="connsiteX12" fmla="*/ 3054318 w 3894720"/>
              <a:gd name="connsiteY12" fmla="*/ 3038843 h 3307399"/>
              <a:gd name="connsiteX13" fmla="*/ 3723239 w 3894720"/>
              <a:gd name="connsiteY13" fmla="*/ 3193090 h 3307399"/>
              <a:gd name="connsiteX14" fmla="*/ 3894720 w 3894720"/>
              <a:gd name="connsiteY14" fmla="*/ 3149839 h 3307399"/>
              <a:gd name="connsiteX0" fmla="*/ 0 w 3894720"/>
              <a:gd name="connsiteY0" fmla="*/ 2093931 h 3307399"/>
              <a:gd name="connsiteX1" fmla="*/ 28641 w 3894720"/>
              <a:gd name="connsiteY1" fmla="*/ 1972129 h 3307399"/>
              <a:gd name="connsiteX2" fmla="*/ 1013618 w 3894720"/>
              <a:gd name="connsiteY2" fmla="*/ 1160678 h 3307399"/>
              <a:gd name="connsiteX3" fmla="*/ 1082496 w 3894720"/>
              <a:gd name="connsiteY3" fmla="*/ 971280 h 3307399"/>
              <a:gd name="connsiteX4" fmla="*/ 1226743 w 3894720"/>
              <a:gd name="connsiteY4" fmla="*/ 813920 h 3307399"/>
              <a:gd name="connsiteX5" fmla="*/ 1350462 w 3894720"/>
              <a:gd name="connsiteY5" fmla="*/ 654051 h 3307399"/>
              <a:gd name="connsiteX6" fmla="*/ 1531364 w 3894720"/>
              <a:gd name="connsiteY6" fmla="*/ 376980 h 3307399"/>
              <a:gd name="connsiteX7" fmla="*/ 1755688 w 3894720"/>
              <a:gd name="connsiteY7" fmla="*/ 243576 h 3307399"/>
              <a:gd name="connsiteX8" fmla="*/ 1795917 w 3894720"/>
              <a:gd name="connsiteY8" fmla="*/ 110281 h 3307399"/>
              <a:gd name="connsiteX9" fmla="*/ 2027490 w 3894720"/>
              <a:gd name="connsiteY9" fmla="*/ 6479 h 3307399"/>
              <a:gd name="connsiteX10" fmla="*/ 2246399 w 3894720"/>
              <a:gd name="connsiteY10" fmla="*/ 0 h 3307399"/>
              <a:gd name="connsiteX11" fmla="*/ 2352257 w 3894720"/>
              <a:gd name="connsiteY11" fmla="*/ 144692 h 3307399"/>
              <a:gd name="connsiteX12" fmla="*/ 3054318 w 3894720"/>
              <a:gd name="connsiteY12" fmla="*/ 3038843 h 3307399"/>
              <a:gd name="connsiteX13" fmla="*/ 3723239 w 3894720"/>
              <a:gd name="connsiteY13" fmla="*/ 3193090 h 3307399"/>
              <a:gd name="connsiteX14" fmla="*/ 3894720 w 3894720"/>
              <a:gd name="connsiteY14" fmla="*/ 3149839 h 3307399"/>
              <a:gd name="connsiteX0" fmla="*/ 0 w 3894720"/>
              <a:gd name="connsiteY0" fmla="*/ 2093931 h 3273346"/>
              <a:gd name="connsiteX1" fmla="*/ 28641 w 3894720"/>
              <a:gd name="connsiteY1" fmla="*/ 1972129 h 3273346"/>
              <a:gd name="connsiteX2" fmla="*/ 1013618 w 3894720"/>
              <a:gd name="connsiteY2" fmla="*/ 1160678 h 3273346"/>
              <a:gd name="connsiteX3" fmla="*/ 1082496 w 3894720"/>
              <a:gd name="connsiteY3" fmla="*/ 971280 h 3273346"/>
              <a:gd name="connsiteX4" fmla="*/ 1226743 w 3894720"/>
              <a:gd name="connsiteY4" fmla="*/ 813920 h 3273346"/>
              <a:gd name="connsiteX5" fmla="*/ 1350462 w 3894720"/>
              <a:gd name="connsiteY5" fmla="*/ 654051 h 3273346"/>
              <a:gd name="connsiteX6" fmla="*/ 1531364 w 3894720"/>
              <a:gd name="connsiteY6" fmla="*/ 376980 h 3273346"/>
              <a:gd name="connsiteX7" fmla="*/ 1755688 w 3894720"/>
              <a:gd name="connsiteY7" fmla="*/ 243576 h 3273346"/>
              <a:gd name="connsiteX8" fmla="*/ 1795917 w 3894720"/>
              <a:gd name="connsiteY8" fmla="*/ 110281 h 3273346"/>
              <a:gd name="connsiteX9" fmla="*/ 2027490 w 3894720"/>
              <a:gd name="connsiteY9" fmla="*/ 6479 h 3273346"/>
              <a:gd name="connsiteX10" fmla="*/ 2246399 w 3894720"/>
              <a:gd name="connsiteY10" fmla="*/ 0 h 3273346"/>
              <a:gd name="connsiteX11" fmla="*/ 2352257 w 3894720"/>
              <a:gd name="connsiteY11" fmla="*/ 144692 h 3273346"/>
              <a:gd name="connsiteX12" fmla="*/ 3054318 w 3894720"/>
              <a:gd name="connsiteY12" fmla="*/ 3038843 h 3273346"/>
              <a:gd name="connsiteX13" fmla="*/ 3797237 w 3894720"/>
              <a:gd name="connsiteY13" fmla="*/ 3108521 h 3273346"/>
              <a:gd name="connsiteX14" fmla="*/ 3894720 w 3894720"/>
              <a:gd name="connsiteY14" fmla="*/ 3149839 h 3273346"/>
              <a:gd name="connsiteX0" fmla="*/ 0 w 3894720"/>
              <a:gd name="connsiteY0" fmla="*/ 2093931 h 3149839"/>
              <a:gd name="connsiteX1" fmla="*/ 28641 w 3894720"/>
              <a:gd name="connsiteY1" fmla="*/ 1972129 h 3149839"/>
              <a:gd name="connsiteX2" fmla="*/ 1013618 w 3894720"/>
              <a:gd name="connsiteY2" fmla="*/ 1160678 h 3149839"/>
              <a:gd name="connsiteX3" fmla="*/ 1082496 w 3894720"/>
              <a:gd name="connsiteY3" fmla="*/ 971280 h 3149839"/>
              <a:gd name="connsiteX4" fmla="*/ 1226743 w 3894720"/>
              <a:gd name="connsiteY4" fmla="*/ 813920 h 3149839"/>
              <a:gd name="connsiteX5" fmla="*/ 1350462 w 3894720"/>
              <a:gd name="connsiteY5" fmla="*/ 654051 h 3149839"/>
              <a:gd name="connsiteX6" fmla="*/ 1531364 w 3894720"/>
              <a:gd name="connsiteY6" fmla="*/ 376980 h 3149839"/>
              <a:gd name="connsiteX7" fmla="*/ 1755688 w 3894720"/>
              <a:gd name="connsiteY7" fmla="*/ 243576 h 3149839"/>
              <a:gd name="connsiteX8" fmla="*/ 1795917 w 3894720"/>
              <a:gd name="connsiteY8" fmla="*/ 110281 h 3149839"/>
              <a:gd name="connsiteX9" fmla="*/ 2027490 w 3894720"/>
              <a:gd name="connsiteY9" fmla="*/ 6479 h 3149839"/>
              <a:gd name="connsiteX10" fmla="*/ 2246399 w 3894720"/>
              <a:gd name="connsiteY10" fmla="*/ 0 h 3149839"/>
              <a:gd name="connsiteX11" fmla="*/ 2352257 w 3894720"/>
              <a:gd name="connsiteY11" fmla="*/ 144692 h 3149839"/>
              <a:gd name="connsiteX12" fmla="*/ 3054318 w 3894720"/>
              <a:gd name="connsiteY12" fmla="*/ 3038843 h 3149839"/>
              <a:gd name="connsiteX13" fmla="*/ 3797237 w 3894720"/>
              <a:gd name="connsiteY13" fmla="*/ 3108521 h 3149839"/>
              <a:gd name="connsiteX14" fmla="*/ 3894720 w 3894720"/>
              <a:gd name="connsiteY14" fmla="*/ 3149839 h 3149839"/>
              <a:gd name="connsiteX0" fmla="*/ 0 w 3894720"/>
              <a:gd name="connsiteY0" fmla="*/ 2093931 h 3149839"/>
              <a:gd name="connsiteX1" fmla="*/ 28641 w 3894720"/>
              <a:gd name="connsiteY1" fmla="*/ 1972129 h 3149839"/>
              <a:gd name="connsiteX2" fmla="*/ 1013618 w 3894720"/>
              <a:gd name="connsiteY2" fmla="*/ 1160678 h 3149839"/>
              <a:gd name="connsiteX3" fmla="*/ 1082496 w 3894720"/>
              <a:gd name="connsiteY3" fmla="*/ 971280 h 3149839"/>
              <a:gd name="connsiteX4" fmla="*/ 1226743 w 3894720"/>
              <a:gd name="connsiteY4" fmla="*/ 813920 h 3149839"/>
              <a:gd name="connsiteX5" fmla="*/ 1350462 w 3894720"/>
              <a:gd name="connsiteY5" fmla="*/ 654051 h 3149839"/>
              <a:gd name="connsiteX6" fmla="*/ 1531364 w 3894720"/>
              <a:gd name="connsiteY6" fmla="*/ 376980 h 3149839"/>
              <a:gd name="connsiteX7" fmla="*/ 1755688 w 3894720"/>
              <a:gd name="connsiteY7" fmla="*/ 243576 h 3149839"/>
              <a:gd name="connsiteX8" fmla="*/ 1795917 w 3894720"/>
              <a:gd name="connsiteY8" fmla="*/ 110281 h 3149839"/>
              <a:gd name="connsiteX9" fmla="*/ 2027490 w 3894720"/>
              <a:gd name="connsiteY9" fmla="*/ 6479 h 3149839"/>
              <a:gd name="connsiteX10" fmla="*/ 2246399 w 3894720"/>
              <a:gd name="connsiteY10" fmla="*/ 0 h 3149839"/>
              <a:gd name="connsiteX11" fmla="*/ 2352257 w 3894720"/>
              <a:gd name="connsiteY11" fmla="*/ 144692 h 3149839"/>
              <a:gd name="connsiteX12" fmla="*/ 3054318 w 3894720"/>
              <a:gd name="connsiteY12" fmla="*/ 3038843 h 3149839"/>
              <a:gd name="connsiteX13" fmla="*/ 3437819 w 3894720"/>
              <a:gd name="connsiteY13" fmla="*/ 3076809 h 3149839"/>
              <a:gd name="connsiteX14" fmla="*/ 3797237 w 3894720"/>
              <a:gd name="connsiteY14" fmla="*/ 3108521 h 3149839"/>
              <a:gd name="connsiteX15" fmla="*/ 3894720 w 3894720"/>
              <a:gd name="connsiteY15" fmla="*/ 3149839 h 3149839"/>
              <a:gd name="connsiteX0" fmla="*/ 0 w 3894720"/>
              <a:gd name="connsiteY0" fmla="*/ 2093931 h 3182785"/>
              <a:gd name="connsiteX1" fmla="*/ 28641 w 3894720"/>
              <a:gd name="connsiteY1" fmla="*/ 1972129 h 3182785"/>
              <a:gd name="connsiteX2" fmla="*/ 1013618 w 3894720"/>
              <a:gd name="connsiteY2" fmla="*/ 1160678 h 3182785"/>
              <a:gd name="connsiteX3" fmla="*/ 1082496 w 3894720"/>
              <a:gd name="connsiteY3" fmla="*/ 971280 h 3182785"/>
              <a:gd name="connsiteX4" fmla="*/ 1226743 w 3894720"/>
              <a:gd name="connsiteY4" fmla="*/ 813920 h 3182785"/>
              <a:gd name="connsiteX5" fmla="*/ 1350462 w 3894720"/>
              <a:gd name="connsiteY5" fmla="*/ 654051 h 3182785"/>
              <a:gd name="connsiteX6" fmla="*/ 1531364 w 3894720"/>
              <a:gd name="connsiteY6" fmla="*/ 376980 h 3182785"/>
              <a:gd name="connsiteX7" fmla="*/ 1755688 w 3894720"/>
              <a:gd name="connsiteY7" fmla="*/ 243576 h 3182785"/>
              <a:gd name="connsiteX8" fmla="*/ 1795917 w 3894720"/>
              <a:gd name="connsiteY8" fmla="*/ 110281 h 3182785"/>
              <a:gd name="connsiteX9" fmla="*/ 2027490 w 3894720"/>
              <a:gd name="connsiteY9" fmla="*/ 6479 h 3182785"/>
              <a:gd name="connsiteX10" fmla="*/ 2246399 w 3894720"/>
              <a:gd name="connsiteY10" fmla="*/ 0 h 3182785"/>
              <a:gd name="connsiteX11" fmla="*/ 2352257 w 3894720"/>
              <a:gd name="connsiteY11" fmla="*/ 144692 h 3182785"/>
              <a:gd name="connsiteX12" fmla="*/ 3054318 w 3894720"/>
              <a:gd name="connsiteY12" fmla="*/ 3038843 h 3182785"/>
              <a:gd name="connsiteX13" fmla="*/ 3495960 w 3894720"/>
              <a:gd name="connsiteY13" fmla="*/ 2706821 h 3182785"/>
              <a:gd name="connsiteX14" fmla="*/ 3797237 w 3894720"/>
              <a:gd name="connsiteY14" fmla="*/ 3108521 h 3182785"/>
              <a:gd name="connsiteX15" fmla="*/ 3894720 w 3894720"/>
              <a:gd name="connsiteY15" fmla="*/ 3149839 h 3182785"/>
              <a:gd name="connsiteX0" fmla="*/ 0 w 3894720"/>
              <a:gd name="connsiteY0" fmla="*/ 2093931 h 3315903"/>
              <a:gd name="connsiteX1" fmla="*/ 28641 w 3894720"/>
              <a:gd name="connsiteY1" fmla="*/ 1972129 h 3315903"/>
              <a:gd name="connsiteX2" fmla="*/ 1013618 w 3894720"/>
              <a:gd name="connsiteY2" fmla="*/ 1160678 h 3315903"/>
              <a:gd name="connsiteX3" fmla="*/ 1082496 w 3894720"/>
              <a:gd name="connsiteY3" fmla="*/ 971280 h 3315903"/>
              <a:gd name="connsiteX4" fmla="*/ 1226743 w 3894720"/>
              <a:gd name="connsiteY4" fmla="*/ 813920 h 3315903"/>
              <a:gd name="connsiteX5" fmla="*/ 1350462 w 3894720"/>
              <a:gd name="connsiteY5" fmla="*/ 654051 h 3315903"/>
              <a:gd name="connsiteX6" fmla="*/ 1531364 w 3894720"/>
              <a:gd name="connsiteY6" fmla="*/ 376980 h 3315903"/>
              <a:gd name="connsiteX7" fmla="*/ 1755688 w 3894720"/>
              <a:gd name="connsiteY7" fmla="*/ 243576 h 3315903"/>
              <a:gd name="connsiteX8" fmla="*/ 1795917 w 3894720"/>
              <a:gd name="connsiteY8" fmla="*/ 110281 h 3315903"/>
              <a:gd name="connsiteX9" fmla="*/ 2027490 w 3894720"/>
              <a:gd name="connsiteY9" fmla="*/ 6479 h 3315903"/>
              <a:gd name="connsiteX10" fmla="*/ 2246399 w 3894720"/>
              <a:gd name="connsiteY10" fmla="*/ 0 h 3315903"/>
              <a:gd name="connsiteX11" fmla="*/ 2352257 w 3894720"/>
              <a:gd name="connsiteY11" fmla="*/ 144692 h 3315903"/>
              <a:gd name="connsiteX12" fmla="*/ 3054318 w 3894720"/>
              <a:gd name="connsiteY12" fmla="*/ 3038843 h 3315903"/>
              <a:gd name="connsiteX13" fmla="*/ 3448390 w 3894720"/>
              <a:gd name="connsiteY13" fmla="*/ 3124379 h 3315903"/>
              <a:gd name="connsiteX14" fmla="*/ 3797237 w 3894720"/>
              <a:gd name="connsiteY14" fmla="*/ 3108521 h 3315903"/>
              <a:gd name="connsiteX15" fmla="*/ 3894720 w 3894720"/>
              <a:gd name="connsiteY15" fmla="*/ 3149839 h 3315903"/>
              <a:gd name="connsiteX0" fmla="*/ 0 w 3894720"/>
              <a:gd name="connsiteY0" fmla="*/ 2093931 h 3149839"/>
              <a:gd name="connsiteX1" fmla="*/ 28641 w 3894720"/>
              <a:gd name="connsiteY1" fmla="*/ 1972129 h 3149839"/>
              <a:gd name="connsiteX2" fmla="*/ 1013618 w 3894720"/>
              <a:gd name="connsiteY2" fmla="*/ 1160678 h 3149839"/>
              <a:gd name="connsiteX3" fmla="*/ 1082496 w 3894720"/>
              <a:gd name="connsiteY3" fmla="*/ 971280 h 3149839"/>
              <a:gd name="connsiteX4" fmla="*/ 1226743 w 3894720"/>
              <a:gd name="connsiteY4" fmla="*/ 813920 h 3149839"/>
              <a:gd name="connsiteX5" fmla="*/ 1350462 w 3894720"/>
              <a:gd name="connsiteY5" fmla="*/ 654051 h 3149839"/>
              <a:gd name="connsiteX6" fmla="*/ 1531364 w 3894720"/>
              <a:gd name="connsiteY6" fmla="*/ 376980 h 3149839"/>
              <a:gd name="connsiteX7" fmla="*/ 1755688 w 3894720"/>
              <a:gd name="connsiteY7" fmla="*/ 243576 h 3149839"/>
              <a:gd name="connsiteX8" fmla="*/ 1795917 w 3894720"/>
              <a:gd name="connsiteY8" fmla="*/ 110281 h 3149839"/>
              <a:gd name="connsiteX9" fmla="*/ 2027490 w 3894720"/>
              <a:gd name="connsiteY9" fmla="*/ 6479 h 3149839"/>
              <a:gd name="connsiteX10" fmla="*/ 2246399 w 3894720"/>
              <a:gd name="connsiteY10" fmla="*/ 0 h 3149839"/>
              <a:gd name="connsiteX11" fmla="*/ 2352257 w 3894720"/>
              <a:gd name="connsiteY11" fmla="*/ 144692 h 3149839"/>
              <a:gd name="connsiteX12" fmla="*/ 3054318 w 3894720"/>
              <a:gd name="connsiteY12" fmla="*/ 3038843 h 3149839"/>
              <a:gd name="connsiteX13" fmla="*/ 3448390 w 3894720"/>
              <a:gd name="connsiteY13" fmla="*/ 3124379 h 3149839"/>
              <a:gd name="connsiteX14" fmla="*/ 3797237 w 3894720"/>
              <a:gd name="connsiteY14" fmla="*/ 3108521 h 3149839"/>
              <a:gd name="connsiteX15" fmla="*/ 3894720 w 3894720"/>
              <a:gd name="connsiteY15" fmla="*/ 3149839 h 3149839"/>
              <a:gd name="connsiteX0" fmla="*/ 0 w 3894720"/>
              <a:gd name="connsiteY0" fmla="*/ 2093931 h 3149839"/>
              <a:gd name="connsiteX1" fmla="*/ 28641 w 3894720"/>
              <a:gd name="connsiteY1" fmla="*/ 1972129 h 3149839"/>
              <a:gd name="connsiteX2" fmla="*/ 1013618 w 3894720"/>
              <a:gd name="connsiteY2" fmla="*/ 1160678 h 3149839"/>
              <a:gd name="connsiteX3" fmla="*/ 1082496 w 3894720"/>
              <a:gd name="connsiteY3" fmla="*/ 971280 h 3149839"/>
              <a:gd name="connsiteX4" fmla="*/ 1226743 w 3894720"/>
              <a:gd name="connsiteY4" fmla="*/ 813920 h 3149839"/>
              <a:gd name="connsiteX5" fmla="*/ 1350462 w 3894720"/>
              <a:gd name="connsiteY5" fmla="*/ 654051 h 3149839"/>
              <a:gd name="connsiteX6" fmla="*/ 1531364 w 3894720"/>
              <a:gd name="connsiteY6" fmla="*/ 376980 h 3149839"/>
              <a:gd name="connsiteX7" fmla="*/ 1755688 w 3894720"/>
              <a:gd name="connsiteY7" fmla="*/ 243576 h 3149839"/>
              <a:gd name="connsiteX8" fmla="*/ 1795917 w 3894720"/>
              <a:gd name="connsiteY8" fmla="*/ 110281 h 3149839"/>
              <a:gd name="connsiteX9" fmla="*/ 2027490 w 3894720"/>
              <a:gd name="connsiteY9" fmla="*/ 6479 h 3149839"/>
              <a:gd name="connsiteX10" fmla="*/ 2246399 w 3894720"/>
              <a:gd name="connsiteY10" fmla="*/ 0 h 3149839"/>
              <a:gd name="connsiteX11" fmla="*/ 2352257 w 3894720"/>
              <a:gd name="connsiteY11" fmla="*/ 144692 h 3149839"/>
              <a:gd name="connsiteX12" fmla="*/ 3054318 w 3894720"/>
              <a:gd name="connsiteY12" fmla="*/ 3038843 h 3149839"/>
              <a:gd name="connsiteX13" fmla="*/ 3279253 w 3894720"/>
              <a:gd name="connsiteY13" fmla="*/ 3087380 h 3149839"/>
              <a:gd name="connsiteX14" fmla="*/ 3448390 w 3894720"/>
              <a:gd name="connsiteY14" fmla="*/ 3124379 h 3149839"/>
              <a:gd name="connsiteX15" fmla="*/ 3797237 w 3894720"/>
              <a:gd name="connsiteY15" fmla="*/ 3108521 h 3149839"/>
              <a:gd name="connsiteX16" fmla="*/ 3894720 w 3894720"/>
              <a:gd name="connsiteY16" fmla="*/ 3149839 h 3149839"/>
              <a:gd name="connsiteX0" fmla="*/ 0 w 3894720"/>
              <a:gd name="connsiteY0" fmla="*/ 2093931 h 3266229"/>
              <a:gd name="connsiteX1" fmla="*/ 28641 w 3894720"/>
              <a:gd name="connsiteY1" fmla="*/ 1972129 h 3266229"/>
              <a:gd name="connsiteX2" fmla="*/ 1013618 w 3894720"/>
              <a:gd name="connsiteY2" fmla="*/ 1160678 h 3266229"/>
              <a:gd name="connsiteX3" fmla="*/ 1082496 w 3894720"/>
              <a:gd name="connsiteY3" fmla="*/ 971280 h 3266229"/>
              <a:gd name="connsiteX4" fmla="*/ 1226743 w 3894720"/>
              <a:gd name="connsiteY4" fmla="*/ 813920 h 3266229"/>
              <a:gd name="connsiteX5" fmla="*/ 1350462 w 3894720"/>
              <a:gd name="connsiteY5" fmla="*/ 654051 h 3266229"/>
              <a:gd name="connsiteX6" fmla="*/ 1531364 w 3894720"/>
              <a:gd name="connsiteY6" fmla="*/ 376980 h 3266229"/>
              <a:gd name="connsiteX7" fmla="*/ 1755688 w 3894720"/>
              <a:gd name="connsiteY7" fmla="*/ 243576 h 3266229"/>
              <a:gd name="connsiteX8" fmla="*/ 1795917 w 3894720"/>
              <a:gd name="connsiteY8" fmla="*/ 110281 h 3266229"/>
              <a:gd name="connsiteX9" fmla="*/ 2027490 w 3894720"/>
              <a:gd name="connsiteY9" fmla="*/ 6479 h 3266229"/>
              <a:gd name="connsiteX10" fmla="*/ 2246399 w 3894720"/>
              <a:gd name="connsiteY10" fmla="*/ 0 h 3266229"/>
              <a:gd name="connsiteX11" fmla="*/ 2352257 w 3894720"/>
              <a:gd name="connsiteY11" fmla="*/ 144692 h 3266229"/>
              <a:gd name="connsiteX12" fmla="*/ 3054318 w 3894720"/>
              <a:gd name="connsiteY12" fmla="*/ 3038843 h 3266229"/>
              <a:gd name="connsiteX13" fmla="*/ 3363821 w 3894720"/>
              <a:gd name="connsiteY13" fmla="*/ 3087380 h 3266229"/>
              <a:gd name="connsiteX14" fmla="*/ 3448390 w 3894720"/>
              <a:gd name="connsiteY14" fmla="*/ 3124379 h 3266229"/>
              <a:gd name="connsiteX15" fmla="*/ 3797237 w 3894720"/>
              <a:gd name="connsiteY15" fmla="*/ 3108521 h 3266229"/>
              <a:gd name="connsiteX16" fmla="*/ 3894720 w 3894720"/>
              <a:gd name="connsiteY16" fmla="*/ 3149839 h 3266229"/>
              <a:gd name="connsiteX0" fmla="*/ 0 w 3894720"/>
              <a:gd name="connsiteY0" fmla="*/ 2093931 h 3322568"/>
              <a:gd name="connsiteX1" fmla="*/ 28641 w 3894720"/>
              <a:gd name="connsiteY1" fmla="*/ 1972129 h 3322568"/>
              <a:gd name="connsiteX2" fmla="*/ 1013618 w 3894720"/>
              <a:gd name="connsiteY2" fmla="*/ 1160678 h 3322568"/>
              <a:gd name="connsiteX3" fmla="*/ 1082496 w 3894720"/>
              <a:gd name="connsiteY3" fmla="*/ 971280 h 3322568"/>
              <a:gd name="connsiteX4" fmla="*/ 1226743 w 3894720"/>
              <a:gd name="connsiteY4" fmla="*/ 813920 h 3322568"/>
              <a:gd name="connsiteX5" fmla="*/ 1350462 w 3894720"/>
              <a:gd name="connsiteY5" fmla="*/ 654051 h 3322568"/>
              <a:gd name="connsiteX6" fmla="*/ 1531364 w 3894720"/>
              <a:gd name="connsiteY6" fmla="*/ 376980 h 3322568"/>
              <a:gd name="connsiteX7" fmla="*/ 1755688 w 3894720"/>
              <a:gd name="connsiteY7" fmla="*/ 243576 h 3322568"/>
              <a:gd name="connsiteX8" fmla="*/ 1795917 w 3894720"/>
              <a:gd name="connsiteY8" fmla="*/ 110281 h 3322568"/>
              <a:gd name="connsiteX9" fmla="*/ 2027490 w 3894720"/>
              <a:gd name="connsiteY9" fmla="*/ 6479 h 3322568"/>
              <a:gd name="connsiteX10" fmla="*/ 2246399 w 3894720"/>
              <a:gd name="connsiteY10" fmla="*/ 0 h 3322568"/>
              <a:gd name="connsiteX11" fmla="*/ 2352257 w 3894720"/>
              <a:gd name="connsiteY11" fmla="*/ 144692 h 3322568"/>
              <a:gd name="connsiteX12" fmla="*/ 3054318 w 3894720"/>
              <a:gd name="connsiteY12" fmla="*/ 3038843 h 3322568"/>
              <a:gd name="connsiteX13" fmla="*/ 3242254 w 3894720"/>
              <a:gd name="connsiteY13" fmla="*/ 3219519 h 3322568"/>
              <a:gd name="connsiteX14" fmla="*/ 3363821 w 3894720"/>
              <a:gd name="connsiteY14" fmla="*/ 3087380 h 3322568"/>
              <a:gd name="connsiteX15" fmla="*/ 3448390 w 3894720"/>
              <a:gd name="connsiteY15" fmla="*/ 3124379 h 3322568"/>
              <a:gd name="connsiteX16" fmla="*/ 3797237 w 3894720"/>
              <a:gd name="connsiteY16" fmla="*/ 3108521 h 3322568"/>
              <a:gd name="connsiteX17" fmla="*/ 3894720 w 3894720"/>
              <a:gd name="connsiteY17" fmla="*/ 3149839 h 3322568"/>
              <a:gd name="connsiteX0" fmla="*/ 0 w 3894720"/>
              <a:gd name="connsiteY0" fmla="*/ 2093931 h 3266691"/>
              <a:gd name="connsiteX1" fmla="*/ 28641 w 3894720"/>
              <a:gd name="connsiteY1" fmla="*/ 1972129 h 3266691"/>
              <a:gd name="connsiteX2" fmla="*/ 1013618 w 3894720"/>
              <a:gd name="connsiteY2" fmla="*/ 1160678 h 3266691"/>
              <a:gd name="connsiteX3" fmla="*/ 1082496 w 3894720"/>
              <a:gd name="connsiteY3" fmla="*/ 971280 h 3266691"/>
              <a:gd name="connsiteX4" fmla="*/ 1226743 w 3894720"/>
              <a:gd name="connsiteY4" fmla="*/ 813920 h 3266691"/>
              <a:gd name="connsiteX5" fmla="*/ 1350462 w 3894720"/>
              <a:gd name="connsiteY5" fmla="*/ 654051 h 3266691"/>
              <a:gd name="connsiteX6" fmla="*/ 1531364 w 3894720"/>
              <a:gd name="connsiteY6" fmla="*/ 376980 h 3266691"/>
              <a:gd name="connsiteX7" fmla="*/ 1755688 w 3894720"/>
              <a:gd name="connsiteY7" fmla="*/ 243576 h 3266691"/>
              <a:gd name="connsiteX8" fmla="*/ 1795917 w 3894720"/>
              <a:gd name="connsiteY8" fmla="*/ 110281 h 3266691"/>
              <a:gd name="connsiteX9" fmla="*/ 2027490 w 3894720"/>
              <a:gd name="connsiteY9" fmla="*/ 6479 h 3266691"/>
              <a:gd name="connsiteX10" fmla="*/ 2246399 w 3894720"/>
              <a:gd name="connsiteY10" fmla="*/ 0 h 3266691"/>
              <a:gd name="connsiteX11" fmla="*/ 2352257 w 3894720"/>
              <a:gd name="connsiteY11" fmla="*/ 144692 h 3266691"/>
              <a:gd name="connsiteX12" fmla="*/ 3054318 w 3894720"/>
              <a:gd name="connsiteY12" fmla="*/ 3038843 h 3266691"/>
              <a:gd name="connsiteX13" fmla="*/ 3363821 w 3894720"/>
              <a:gd name="connsiteY13" fmla="*/ 3087380 h 3266691"/>
              <a:gd name="connsiteX14" fmla="*/ 3448390 w 3894720"/>
              <a:gd name="connsiteY14" fmla="*/ 3124379 h 3266691"/>
              <a:gd name="connsiteX15" fmla="*/ 3797237 w 3894720"/>
              <a:gd name="connsiteY15" fmla="*/ 3108521 h 3266691"/>
              <a:gd name="connsiteX16" fmla="*/ 3894720 w 3894720"/>
              <a:gd name="connsiteY16" fmla="*/ 3149839 h 3266691"/>
              <a:gd name="connsiteX0" fmla="*/ 0 w 3894720"/>
              <a:gd name="connsiteY0" fmla="*/ 2093931 h 3149839"/>
              <a:gd name="connsiteX1" fmla="*/ 28641 w 3894720"/>
              <a:gd name="connsiteY1" fmla="*/ 1972129 h 3149839"/>
              <a:gd name="connsiteX2" fmla="*/ 1013618 w 3894720"/>
              <a:gd name="connsiteY2" fmla="*/ 1160678 h 3149839"/>
              <a:gd name="connsiteX3" fmla="*/ 1082496 w 3894720"/>
              <a:gd name="connsiteY3" fmla="*/ 971280 h 3149839"/>
              <a:gd name="connsiteX4" fmla="*/ 1226743 w 3894720"/>
              <a:gd name="connsiteY4" fmla="*/ 813920 h 3149839"/>
              <a:gd name="connsiteX5" fmla="*/ 1350462 w 3894720"/>
              <a:gd name="connsiteY5" fmla="*/ 654051 h 3149839"/>
              <a:gd name="connsiteX6" fmla="*/ 1531364 w 3894720"/>
              <a:gd name="connsiteY6" fmla="*/ 376980 h 3149839"/>
              <a:gd name="connsiteX7" fmla="*/ 1755688 w 3894720"/>
              <a:gd name="connsiteY7" fmla="*/ 243576 h 3149839"/>
              <a:gd name="connsiteX8" fmla="*/ 1795917 w 3894720"/>
              <a:gd name="connsiteY8" fmla="*/ 110281 h 3149839"/>
              <a:gd name="connsiteX9" fmla="*/ 2027490 w 3894720"/>
              <a:gd name="connsiteY9" fmla="*/ 6479 h 3149839"/>
              <a:gd name="connsiteX10" fmla="*/ 2246399 w 3894720"/>
              <a:gd name="connsiteY10" fmla="*/ 0 h 3149839"/>
              <a:gd name="connsiteX11" fmla="*/ 2352257 w 3894720"/>
              <a:gd name="connsiteY11" fmla="*/ 144692 h 3149839"/>
              <a:gd name="connsiteX12" fmla="*/ 3054318 w 3894720"/>
              <a:gd name="connsiteY12" fmla="*/ 3038843 h 3149839"/>
              <a:gd name="connsiteX13" fmla="*/ 3363821 w 3894720"/>
              <a:gd name="connsiteY13" fmla="*/ 3087380 h 3149839"/>
              <a:gd name="connsiteX14" fmla="*/ 3448390 w 3894720"/>
              <a:gd name="connsiteY14" fmla="*/ 3124379 h 3149839"/>
              <a:gd name="connsiteX15" fmla="*/ 3797237 w 3894720"/>
              <a:gd name="connsiteY15" fmla="*/ 3108521 h 3149839"/>
              <a:gd name="connsiteX16" fmla="*/ 3894720 w 3894720"/>
              <a:gd name="connsiteY16" fmla="*/ 3149839 h 3149839"/>
              <a:gd name="connsiteX0" fmla="*/ 0 w 3894720"/>
              <a:gd name="connsiteY0" fmla="*/ 2093931 h 3149839"/>
              <a:gd name="connsiteX1" fmla="*/ 28641 w 3894720"/>
              <a:gd name="connsiteY1" fmla="*/ 1972129 h 3149839"/>
              <a:gd name="connsiteX2" fmla="*/ 1013618 w 3894720"/>
              <a:gd name="connsiteY2" fmla="*/ 1160678 h 3149839"/>
              <a:gd name="connsiteX3" fmla="*/ 1082496 w 3894720"/>
              <a:gd name="connsiteY3" fmla="*/ 971280 h 3149839"/>
              <a:gd name="connsiteX4" fmla="*/ 1226743 w 3894720"/>
              <a:gd name="connsiteY4" fmla="*/ 813920 h 3149839"/>
              <a:gd name="connsiteX5" fmla="*/ 1350462 w 3894720"/>
              <a:gd name="connsiteY5" fmla="*/ 654051 h 3149839"/>
              <a:gd name="connsiteX6" fmla="*/ 1531364 w 3894720"/>
              <a:gd name="connsiteY6" fmla="*/ 376980 h 3149839"/>
              <a:gd name="connsiteX7" fmla="*/ 1755688 w 3894720"/>
              <a:gd name="connsiteY7" fmla="*/ 243576 h 3149839"/>
              <a:gd name="connsiteX8" fmla="*/ 1795917 w 3894720"/>
              <a:gd name="connsiteY8" fmla="*/ 110281 h 3149839"/>
              <a:gd name="connsiteX9" fmla="*/ 2027490 w 3894720"/>
              <a:gd name="connsiteY9" fmla="*/ 6479 h 3149839"/>
              <a:gd name="connsiteX10" fmla="*/ 2246399 w 3894720"/>
              <a:gd name="connsiteY10" fmla="*/ 0 h 3149839"/>
              <a:gd name="connsiteX11" fmla="*/ 2352257 w 3894720"/>
              <a:gd name="connsiteY11" fmla="*/ 144692 h 3149839"/>
              <a:gd name="connsiteX12" fmla="*/ 3054318 w 3894720"/>
              <a:gd name="connsiteY12" fmla="*/ 3038843 h 3149839"/>
              <a:gd name="connsiteX13" fmla="*/ 3363821 w 3894720"/>
              <a:gd name="connsiteY13" fmla="*/ 3087380 h 3149839"/>
              <a:gd name="connsiteX14" fmla="*/ 3448390 w 3894720"/>
              <a:gd name="connsiteY14" fmla="*/ 3124379 h 3149839"/>
              <a:gd name="connsiteX15" fmla="*/ 3797237 w 3894720"/>
              <a:gd name="connsiteY15" fmla="*/ 3108521 h 3149839"/>
              <a:gd name="connsiteX16" fmla="*/ 3894720 w 3894720"/>
              <a:gd name="connsiteY16" fmla="*/ 3149839 h 3149839"/>
              <a:gd name="connsiteX0" fmla="*/ 0 w 3894720"/>
              <a:gd name="connsiteY0" fmla="*/ 2093931 h 3149839"/>
              <a:gd name="connsiteX1" fmla="*/ 28641 w 3894720"/>
              <a:gd name="connsiteY1" fmla="*/ 1972129 h 3149839"/>
              <a:gd name="connsiteX2" fmla="*/ 1013618 w 3894720"/>
              <a:gd name="connsiteY2" fmla="*/ 1160678 h 3149839"/>
              <a:gd name="connsiteX3" fmla="*/ 1082496 w 3894720"/>
              <a:gd name="connsiteY3" fmla="*/ 971280 h 3149839"/>
              <a:gd name="connsiteX4" fmla="*/ 1226743 w 3894720"/>
              <a:gd name="connsiteY4" fmla="*/ 813920 h 3149839"/>
              <a:gd name="connsiteX5" fmla="*/ 1350462 w 3894720"/>
              <a:gd name="connsiteY5" fmla="*/ 654051 h 3149839"/>
              <a:gd name="connsiteX6" fmla="*/ 1531364 w 3894720"/>
              <a:gd name="connsiteY6" fmla="*/ 376980 h 3149839"/>
              <a:gd name="connsiteX7" fmla="*/ 1755688 w 3894720"/>
              <a:gd name="connsiteY7" fmla="*/ 243576 h 3149839"/>
              <a:gd name="connsiteX8" fmla="*/ 1795917 w 3894720"/>
              <a:gd name="connsiteY8" fmla="*/ 110281 h 3149839"/>
              <a:gd name="connsiteX9" fmla="*/ 2027490 w 3894720"/>
              <a:gd name="connsiteY9" fmla="*/ 6479 h 3149839"/>
              <a:gd name="connsiteX10" fmla="*/ 2246399 w 3894720"/>
              <a:gd name="connsiteY10" fmla="*/ 0 h 3149839"/>
              <a:gd name="connsiteX11" fmla="*/ 2352257 w 3894720"/>
              <a:gd name="connsiteY11" fmla="*/ 144692 h 3149839"/>
              <a:gd name="connsiteX12" fmla="*/ 3054318 w 3894720"/>
              <a:gd name="connsiteY12" fmla="*/ 3038843 h 3149839"/>
              <a:gd name="connsiteX13" fmla="*/ 3363821 w 3894720"/>
              <a:gd name="connsiteY13" fmla="*/ 3087380 h 3149839"/>
              <a:gd name="connsiteX14" fmla="*/ 3448390 w 3894720"/>
              <a:gd name="connsiteY14" fmla="*/ 3124379 h 3149839"/>
              <a:gd name="connsiteX15" fmla="*/ 3797237 w 3894720"/>
              <a:gd name="connsiteY15" fmla="*/ 3108521 h 3149839"/>
              <a:gd name="connsiteX16" fmla="*/ 3894720 w 3894720"/>
              <a:gd name="connsiteY16" fmla="*/ 3149839 h 3149839"/>
              <a:gd name="connsiteX0" fmla="*/ 0 w 3797237"/>
              <a:gd name="connsiteY0" fmla="*/ 2093931 h 3124379"/>
              <a:gd name="connsiteX1" fmla="*/ 28641 w 3797237"/>
              <a:gd name="connsiteY1" fmla="*/ 1972129 h 3124379"/>
              <a:gd name="connsiteX2" fmla="*/ 1013618 w 3797237"/>
              <a:gd name="connsiteY2" fmla="*/ 1160678 h 3124379"/>
              <a:gd name="connsiteX3" fmla="*/ 1082496 w 3797237"/>
              <a:gd name="connsiteY3" fmla="*/ 971280 h 3124379"/>
              <a:gd name="connsiteX4" fmla="*/ 1226743 w 3797237"/>
              <a:gd name="connsiteY4" fmla="*/ 813920 h 3124379"/>
              <a:gd name="connsiteX5" fmla="*/ 1350462 w 3797237"/>
              <a:gd name="connsiteY5" fmla="*/ 654051 h 3124379"/>
              <a:gd name="connsiteX6" fmla="*/ 1531364 w 3797237"/>
              <a:gd name="connsiteY6" fmla="*/ 376980 h 3124379"/>
              <a:gd name="connsiteX7" fmla="*/ 1755688 w 3797237"/>
              <a:gd name="connsiteY7" fmla="*/ 243576 h 3124379"/>
              <a:gd name="connsiteX8" fmla="*/ 1795917 w 3797237"/>
              <a:gd name="connsiteY8" fmla="*/ 110281 h 3124379"/>
              <a:gd name="connsiteX9" fmla="*/ 2027490 w 3797237"/>
              <a:gd name="connsiteY9" fmla="*/ 6479 h 3124379"/>
              <a:gd name="connsiteX10" fmla="*/ 2246399 w 3797237"/>
              <a:gd name="connsiteY10" fmla="*/ 0 h 3124379"/>
              <a:gd name="connsiteX11" fmla="*/ 2352257 w 3797237"/>
              <a:gd name="connsiteY11" fmla="*/ 144692 h 3124379"/>
              <a:gd name="connsiteX12" fmla="*/ 3054318 w 3797237"/>
              <a:gd name="connsiteY12" fmla="*/ 3038843 h 3124379"/>
              <a:gd name="connsiteX13" fmla="*/ 3363821 w 3797237"/>
              <a:gd name="connsiteY13" fmla="*/ 3087380 h 3124379"/>
              <a:gd name="connsiteX14" fmla="*/ 3448390 w 3797237"/>
              <a:gd name="connsiteY14" fmla="*/ 3124379 h 3124379"/>
              <a:gd name="connsiteX15" fmla="*/ 3797237 w 3797237"/>
              <a:gd name="connsiteY15" fmla="*/ 3108521 h 31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97237" h="3124379">
                <a:moveTo>
                  <a:pt x="0" y="2093931"/>
                </a:moveTo>
                <a:lnTo>
                  <a:pt x="28641" y="1972129"/>
                </a:lnTo>
                <a:cubicBezTo>
                  <a:pt x="224828" y="1659360"/>
                  <a:pt x="796289" y="1579158"/>
                  <a:pt x="1013618" y="1160678"/>
                </a:cubicBezTo>
                <a:lnTo>
                  <a:pt x="1082496" y="971280"/>
                </a:lnTo>
                <a:lnTo>
                  <a:pt x="1226743" y="813920"/>
                </a:lnTo>
                <a:lnTo>
                  <a:pt x="1350462" y="654051"/>
                </a:lnTo>
                <a:lnTo>
                  <a:pt x="1531364" y="376980"/>
                </a:lnTo>
                <a:lnTo>
                  <a:pt x="1755688" y="243576"/>
                </a:lnTo>
                <a:lnTo>
                  <a:pt x="1795917" y="110281"/>
                </a:lnTo>
                <a:lnTo>
                  <a:pt x="2027490" y="6479"/>
                </a:lnTo>
                <a:lnTo>
                  <a:pt x="2246399" y="0"/>
                </a:lnTo>
                <a:lnTo>
                  <a:pt x="2352257" y="144692"/>
                </a:lnTo>
                <a:cubicBezTo>
                  <a:pt x="3000312" y="1419495"/>
                  <a:pt x="1812757" y="2395114"/>
                  <a:pt x="3054318" y="3038843"/>
                </a:cubicBezTo>
                <a:cubicBezTo>
                  <a:pt x="3147027" y="3086911"/>
                  <a:pt x="3260653" y="3071201"/>
                  <a:pt x="3363821" y="3087380"/>
                </a:cubicBezTo>
                <a:lnTo>
                  <a:pt x="3448390" y="3124379"/>
                </a:lnTo>
                <a:lnTo>
                  <a:pt x="3797237" y="3108521"/>
                </a:lnTo>
              </a:path>
            </a:pathLst>
          </a:custGeom>
          <a:noFill/>
          <a:ln w="76200">
            <a:solidFill>
              <a:srgbClr val="385D8A"/>
            </a:solidFill>
            <a:headEnd type="none" w="med" len="med"/>
            <a:tailEnd type="triangle" w="med" len="med"/>
          </a:ln>
          <a:effectLst>
            <a:glow rad="63500">
              <a:schemeClr val="bg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19" descr="J:\Syrie\Explosions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68" y="4555284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rc 45"/>
          <p:cNvSpPr/>
          <p:nvPr/>
        </p:nvSpPr>
        <p:spPr>
          <a:xfrm rot="1694161">
            <a:off x="9713848" y="5893924"/>
            <a:ext cx="936104" cy="936104"/>
          </a:xfrm>
          <a:prstGeom prst="arc">
            <a:avLst/>
          </a:prstGeom>
          <a:ln w="76200">
            <a:solidFill>
              <a:srgbClr val="385D8A"/>
            </a:solidFill>
          </a:ln>
          <a:effectLst>
            <a:glow rad="635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/>
          <p:cNvSpPr/>
          <p:nvPr/>
        </p:nvSpPr>
        <p:spPr>
          <a:xfrm>
            <a:off x="4768360" y="4810731"/>
            <a:ext cx="3564607" cy="1651532"/>
          </a:xfrm>
          <a:custGeom>
            <a:avLst/>
            <a:gdLst>
              <a:gd name="connsiteX0" fmla="*/ 0 w 3586038"/>
              <a:gd name="connsiteY0" fmla="*/ 0 h 1677726"/>
              <a:gd name="connsiteX1" fmla="*/ 210709 w 3586038"/>
              <a:gd name="connsiteY1" fmla="*/ 166978 h 1677726"/>
              <a:gd name="connsiteX2" fmla="*/ 341906 w 3586038"/>
              <a:gd name="connsiteY2" fmla="*/ 270345 h 1677726"/>
              <a:gd name="connsiteX3" fmla="*/ 481054 w 3586038"/>
              <a:gd name="connsiteY3" fmla="*/ 337931 h 1677726"/>
              <a:gd name="connsiteX4" fmla="*/ 699714 w 3586038"/>
              <a:gd name="connsiteY4" fmla="*/ 465152 h 1677726"/>
              <a:gd name="connsiteX5" fmla="*/ 818984 w 3586038"/>
              <a:gd name="connsiteY5" fmla="*/ 540689 h 1677726"/>
              <a:gd name="connsiteX6" fmla="*/ 958132 w 3586038"/>
              <a:gd name="connsiteY6" fmla="*/ 667910 h 1677726"/>
              <a:gd name="connsiteX7" fmla="*/ 1049572 w 3586038"/>
              <a:gd name="connsiteY7" fmla="*/ 727545 h 1677726"/>
              <a:gd name="connsiteX8" fmla="*/ 1196671 w 3586038"/>
              <a:gd name="connsiteY8" fmla="*/ 815009 h 1677726"/>
              <a:gd name="connsiteX9" fmla="*/ 1327868 w 3586038"/>
              <a:gd name="connsiteY9" fmla="*/ 779228 h 1677726"/>
              <a:gd name="connsiteX10" fmla="*/ 1423283 w 3586038"/>
              <a:gd name="connsiteY10" fmla="*/ 807058 h 1677726"/>
              <a:gd name="connsiteX11" fmla="*/ 1586285 w 3586038"/>
              <a:gd name="connsiteY11" fmla="*/ 743447 h 1677726"/>
              <a:gd name="connsiteX12" fmla="*/ 1677725 w 3586038"/>
              <a:gd name="connsiteY12" fmla="*/ 767301 h 1677726"/>
              <a:gd name="connsiteX13" fmla="*/ 1840727 w 3586038"/>
              <a:gd name="connsiteY13" fmla="*/ 612251 h 1677726"/>
              <a:gd name="connsiteX14" fmla="*/ 1892410 w 3586038"/>
              <a:gd name="connsiteY14" fmla="*/ 588397 h 1677726"/>
              <a:gd name="connsiteX15" fmla="*/ 2007704 w 3586038"/>
              <a:gd name="connsiteY15" fmla="*/ 592373 h 1677726"/>
              <a:gd name="connsiteX16" fmla="*/ 2138901 w 3586038"/>
              <a:gd name="connsiteY16" fmla="*/ 485030 h 1677726"/>
              <a:gd name="connsiteX17" fmla="*/ 2222389 w 3586038"/>
              <a:gd name="connsiteY17" fmla="*/ 417444 h 1677726"/>
              <a:gd name="connsiteX18" fmla="*/ 2313829 w 3586038"/>
              <a:gd name="connsiteY18" fmla="*/ 516835 h 1677726"/>
              <a:gd name="connsiteX19" fmla="*/ 2413221 w 3586038"/>
              <a:gd name="connsiteY19" fmla="*/ 592373 h 1677726"/>
              <a:gd name="connsiteX20" fmla="*/ 2480807 w 3586038"/>
              <a:gd name="connsiteY20" fmla="*/ 663934 h 1677726"/>
              <a:gd name="connsiteX21" fmla="*/ 2508636 w 3586038"/>
              <a:gd name="connsiteY21" fmla="*/ 699715 h 1677726"/>
              <a:gd name="connsiteX22" fmla="*/ 2540441 w 3586038"/>
              <a:gd name="connsiteY22" fmla="*/ 811033 h 1677726"/>
              <a:gd name="connsiteX23" fmla="*/ 2576222 w 3586038"/>
              <a:gd name="connsiteY23" fmla="*/ 898498 h 1677726"/>
              <a:gd name="connsiteX24" fmla="*/ 2612003 w 3586038"/>
              <a:gd name="connsiteY24" fmla="*/ 914400 h 1677726"/>
              <a:gd name="connsiteX25" fmla="*/ 2711394 w 3586038"/>
              <a:gd name="connsiteY25" fmla="*/ 942230 h 1677726"/>
              <a:gd name="connsiteX26" fmla="*/ 2739224 w 3586038"/>
              <a:gd name="connsiteY26" fmla="*/ 966084 h 1677726"/>
              <a:gd name="connsiteX27" fmla="*/ 2763078 w 3586038"/>
              <a:gd name="connsiteY27" fmla="*/ 1085353 h 1677726"/>
              <a:gd name="connsiteX28" fmla="*/ 2782956 w 3586038"/>
              <a:gd name="connsiteY28" fmla="*/ 1141013 h 1677726"/>
              <a:gd name="connsiteX29" fmla="*/ 2830664 w 3586038"/>
              <a:gd name="connsiteY29" fmla="*/ 1184745 h 1677726"/>
              <a:gd name="connsiteX30" fmla="*/ 2898250 w 3586038"/>
              <a:gd name="connsiteY30" fmla="*/ 1236428 h 1677726"/>
              <a:gd name="connsiteX31" fmla="*/ 2930055 w 3586038"/>
              <a:gd name="connsiteY31" fmla="*/ 1296063 h 1677726"/>
              <a:gd name="connsiteX32" fmla="*/ 2945958 w 3586038"/>
              <a:gd name="connsiteY32" fmla="*/ 1411357 h 1677726"/>
              <a:gd name="connsiteX33" fmla="*/ 2949934 w 3586038"/>
              <a:gd name="connsiteY33" fmla="*/ 1498821 h 1677726"/>
              <a:gd name="connsiteX34" fmla="*/ 2993666 w 3586038"/>
              <a:gd name="connsiteY34" fmla="*/ 1677726 h 1677726"/>
              <a:gd name="connsiteX35" fmla="*/ 3586038 w 3586038"/>
              <a:gd name="connsiteY35" fmla="*/ 1280160 h 1677726"/>
              <a:gd name="connsiteX36" fmla="*/ 3586038 w 3586038"/>
              <a:gd name="connsiteY36" fmla="*/ 1280160 h 1677726"/>
              <a:gd name="connsiteX0" fmla="*/ 0 w 3581276"/>
              <a:gd name="connsiteY0" fmla="*/ 0 h 1663438"/>
              <a:gd name="connsiteX1" fmla="*/ 205947 w 3581276"/>
              <a:gd name="connsiteY1" fmla="*/ 152690 h 1663438"/>
              <a:gd name="connsiteX2" fmla="*/ 337144 w 3581276"/>
              <a:gd name="connsiteY2" fmla="*/ 256057 h 1663438"/>
              <a:gd name="connsiteX3" fmla="*/ 476292 w 3581276"/>
              <a:gd name="connsiteY3" fmla="*/ 323643 h 1663438"/>
              <a:gd name="connsiteX4" fmla="*/ 694952 w 3581276"/>
              <a:gd name="connsiteY4" fmla="*/ 450864 h 1663438"/>
              <a:gd name="connsiteX5" fmla="*/ 814222 w 3581276"/>
              <a:gd name="connsiteY5" fmla="*/ 526401 h 1663438"/>
              <a:gd name="connsiteX6" fmla="*/ 953370 w 3581276"/>
              <a:gd name="connsiteY6" fmla="*/ 653622 h 1663438"/>
              <a:gd name="connsiteX7" fmla="*/ 1044810 w 3581276"/>
              <a:gd name="connsiteY7" fmla="*/ 713257 h 1663438"/>
              <a:gd name="connsiteX8" fmla="*/ 1191909 w 3581276"/>
              <a:gd name="connsiteY8" fmla="*/ 800721 h 1663438"/>
              <a:gd name="connsiteX9" fmla="*/ 1323106 w 3581276"/>
              <a:gd name="connsiteY9" fmla="*/ 764940 h 1663438"/>
              <a:gd name="connsiteX10" fmla="*/ 1418521 w 3581276"/>
              <a:gd name="connsiteY10" fmla="*/ 792770 h 1663438"/>
              <a:gd name="connsiteX11" fmla="*/ 1581523 w 3581276"/>
              <a:gd name="connsiteY11" fmla="*/ 729159 h 1663438"/>
              <a:gd name="connsiteX12" fmla="*/ 1672963 w 3581276"/>
              <a:gd name="connsiteY12" fmla="*/ 753013 h 1663438"/>
              <a:gd name="connsiteX13" fmla="*/ 1835965 w 3581276"/>
              <a:gd name="connsiteY13" fmla="*/ 597963 h 1663438"/>
              <a:gd name="connsiteX14" fmla="*/ 1887648 w 3581276"/>
              <a:gd name="connsiteY14" fmla="*/ 574109 h 1663438"/>
              <a:gd name="connsiteX15" fmla="*/ 2002942 w 3581276"/>
              <a:gd name="connsiteY15" fmla="*/ 578085 h 1663438"/>
              <a:gd name="connsiteX16" fmla="*/ 2134139 w 3581276"/>
              <a:gd name="connsiteY16" fmla="*/ 470742 h 1663438"/>
              <a:gd name="connsiteX17" fmla="*/ 2217627 w 3581276"/>
              <a:gd name="connsiteY17" fmla="*/ 403156 h 1663438"/>
              <a:gd name="connsiteX18" fmla="*/ 2309067 w 3581276"/>
              <a:gd name="connsiteY18" fmla="*/ 502547 h 1663438"/>
              <a:gd name="connsiteX19" fmla="*/ 2408459 w 3581276"/>
              <a:gd name="connsiteY19" fmla="*/ 578085 h 1663438"/>
              <a:gd name="connsiteX20" fmla="*/ 2476045 w 3581276"/>
              <a:gd name="connsiteY20" fmla="*/ 649646 h 1663438"/>
              <a:gd name="connsiteX21" fmla="*/ 2503874 w 3581276"/>
              <a:gd name="connsiteY21" fmla="*/ 685427 h 1663438"/>
              <a:gd name="connsiteX22" fmla="*/ 2535679 w 3581276"/>
              <a:gd name="connsiteY22" fmla="*/ 796745 h 1663438"/>
              <a:gd name="connsiteX23" fmla="*/ 2571460 w 3581276"/>
              <a:gd name="connsiteY23" fmla="*/ 884210 h 1663438"/>
              <a:gd name="connsiteX24" fmla="*/ 2607241 w 3581276"/>
              <a:gd name="connsiteY24" fmla="*/ 900112 h 1663438"/>
              <a:gd name="connsiteX25" fmla="*/ 2706632 w 3581276"/>
              <a:gd name="connsiteY25" fmla="*/ 927942 h 1663438"/>
              <a:gd name="connsiteX26" fmla="*/ 2734462 w 3581276"/>
              <a:gd name="connsiteY26" fmla="*/ 951796 h 1663438"/>
              <a:gd name="connsiteX27" fmla="*/ 2758316 w 3581276"/>
              <a:gd name="connsiteY27" fmla="*/ 1071065 h 1663438"/>
              <a:gd name="connsiteX28" fmla="*/ 2778194 w 3581276"/>
              <a:gd name="connsiteY28" fmla="*/ 1126725 h 1663438"/>
              <a:gd name="connsiteX29" fmla="*/ 2825902 w 3581276"/>
              <a:gd name="connsiteY29" fmla="*/ 1170457 h 1663438"/>
              <a:gd name="connsiteX30" fmla="*/ 2893488 w 3581276"/>
              <a:gd name="connsiteY30" fmla="*/ 1222140 h 1663438"/>
              <a:gd name="connsiteX31" fmla="*/ 2925293 w 3581276"/>
              <a:gd name="connsiteY31" fmla="*/ 1281775 h 1663438"/>
              <a:gd name="connsiteX32" fmla="*/ 2941196 w 3581276"/>
              <a:gd name="connsiteY32" fmla="*/ 1397069 h 1663438"/>
              <a:gd name="connsiteX33" fmla="*/ 2945172 w 3581276"/>
              <a:gd name="connsiteY33" fmla="*/ 1484533 h 1663438"/>
              <a:gd name="connsiteX34" fmla="*/ 2988904 w 3581276"/>
              <a:gd name="connsiteY34" fmla="*/ 1663438 h 1663438"/>
              <a:gd name="connsiteX35" fmla="*/ 3581276 w 3581276"/>
              <a:gd name="connsiteY35" fmla="*/ 1265872 h 1663438"/>
              <a:gd name="connsiteX36" fmla="*/ 3581276 w 3581276"/>
              <a:gd name="connsiteY36" fmla="*/ 1265872 h 1663438"/>
              <a:gd name="connsiteX0" fmla="*/ 0 w 3564607"/>
              <a:gd name="connsiteY0" fmla="*/ 0 h 1651532"/>
              <a:gd name="connsiteX1" fmla="*/ 189278 w 3564607"/>
              <a:gd name="connsiteY1" fmla="*/ 140784 h 1651532"/>
              <a:gd name="connsiteX2" fmla="*/ 320475 w 3564607"/>
              <a:gd name="connsiteY2" fmla="*/ 244151 h 1651532"/>
              <a:gd name="connsiteX3" fmla="*/ 459623 w 3564607"/>
              <a:gd name="connsiteY3" fmla="*/ 311737 h 1651532"/>
              <a:gd name="connsiteX4" fmla="*/ 678283 w 3564607"/>
              <a:gd name="connsiteY4" fmla="*/ 438958 h 1651532"/>
              <a:gd name="connsiteX5" fmla="*/ 797553 w 3564607"/>
              <a:gd name="connsiteY5" fmla="*/ 514495 h 1651532"/>
              <a:gd name="connsiteX6" fmla="*/ 936701 w 3564607"/>
              <a:gd name="connsiteY6" fmla="*/ 641716 h 1651532"/>
              <a:gd name="connsiteX7" fmla="*/ 1028141 w 3564607"/>
              <a:gd name="connsiteY7" fmla="*/ 701351 h 1651532"/>
              <a:gd name="connsiteX8" fmla="*/ 1175240 w 3564607"/>
              <a:gd name="connsiteY8" fmla="*/ 788815 h 1651532"/>
              <a:gd name="connsiteX9" fmla="*/ 1306437 w 3564607"/>
              <a:gd name="connsiteY9" fmla="*/ 753034 h 1651532"/>
              <a:gd name="connsiteX10" fmla="*/ 1401852 w 3564607"/>
              <a:gd name="connsiteY10" fmla="*/ 780864 h 1651532"/>
              <a:gd name="connsiteX11" fmla="*/ 1564854 w 3564607"/>
              <a:gd name="connsiteY11" fmla="*/ 717253 h 1651532"/>
              <a:gd name="connsiteX12" fmla="*/ 1656294 w 3564607"/>
              <a:gd name="connsiteY12" fmla="*/ 741107 h 1651532"/>
              <a:gd name="connsiteX13" fmla="*/ 1819296 w 3564607"/>
              <a:gd name="connsiteY13" fmla="*/ 586057 h 1651532"/>
              <a:gd name="connsiteX14" fmla="*/ 1870979 w 3564607"/>
              <a:gd name="connsiteY14" fmla="*/ 562203 h 1651532"/>
              <a:gd name="connsiteX15" fmla="*/ 1986273 w 3564607"/>
              <a:gd name="connsiteY15" fmla="*/ 566179 h 1651532"/>
              <a:gd name="connsiteX16" fmla="*/ 2117470 w 3564607"/>
              <a:gd name="connsiteY16" fmla="*/ 458836 h 1651532"/>
              <a:gd name="connsiteX17" fmla="*/ 2200958 w 3564607"/>
              <a:gd name="connsiteY17" fmla="*/ 391250 h 1651532"/>
              <a:gd name="connsiteX18" fmla="*/ 2292398 w 3564607"/>
              <a:gd name="connsiteY18" fmla="*/ 490641 h 1651532"/>
              <a:gd name="connsiteX19" fmla="*/ 2391790 w 3564607"/>
              <a:gd name="connsiteY19" fmla="*/ 566179 h 1651532"/>
              <a:gd name="connsiteX20" fmla="*/ 2459376 w 3564607"/>
              <a:gd name="connsiteY20" fmla="*/ 637740 h 1651532"/>
              <a:gd name="connsiteX21" fmla="*/ 2487205 w 3564607"/>
              <a:gd name="connsiteY21" fmla="*/ 673521 h 1651532"/>
              <a:gd name="connsiteX22" fmla="*/ 2519010 w 3564607"/>
              <a:gd name="connsiteY22" fmla="*/ 784839 h 1651532"/>
              <a:gd name="connsiteX23" fmla="*/ 2554791 w 3564607"/>
              <a:gd name="connsiteY23" fmla="*/ 872304 h 1651532"/>
              <a:gd name="connsiteX24" fmla="*/ 2590572 w 3564607"/>
              <a:gd name="connsiteY24" fmla="*/ 888206 h 1651532"/>
              <a:gd name="connsiteX25" fmla="*/ 2689963 w 3564607"/>
              <a:gd name="connsiteY25" fmla="*/ 916036 h 1651532"/>
              <a:gd name="connsiteX26" fmla="*/ 2717793 w 3564607"/>
              <a:gd name="connsiteY26" fmla="*/ 939890 h 1651532"/>
              <a:gd name="connsiteX27" fmla="*/ 2741647 w 3564607"/>
              <a:gd name="connsiteY27" fmla="*/ 1059159 h 1651532"/>
              <a:gd name="connsiteX28" fmla="*/ 2761525 w 3564607"/>
              <a:gd name="connsiteY28" fmla="*/ 1114819 h 1651532"/>
              <a:gd name="connsiteX29" fmla="*/ 2809233 w 3564607"/>
              <a:gd name="connsiteY29" fmla="*/ 1158551 h 1651532"/>
              <a:gd name="connsiteX30" fmla="*/ 2876819 w 3564607"/>
              <a:gd name="connsiteY30" fmla="*/ 1210234 h 1651532"/>
              <a:gd name="connsiteX31" fmla="*/ 2908624 w 3564607"/>
              <a:gd name="connsiteY31" fmla="*/ 1269869 h 1651532"/>
              <a:gd name="connsiteX32" fmla="*/ 2924527 w 3564607"/>
              <a:gd name="connsiteY32" fmla="*/ 1385163 h 1651532"/>
              <a:gd name="connsiteX33" fmla="*/ 2928503 w 3564607"/>
              <a:gd name="connsiteY33" fmla="*/ 1472627 h 1651532"/>
              <a:gd name="connsiteX34" fmla="*/ 2972235 w 3564607"/>
              <a:gd name="connsiteY34" fmla="*/ 1651532 h 1651532"/>
              <a:gd name="connsiteX35" fmla="*/ 3564607 w 3564607"/>
              <a:gd name="connsiteY35" fmla="*/ 1253966 h 1651532"/>
              <a:gd name="connsiteX36" fmla="*/ 3564607 w 3564607"/>
              <a:gd name="connsiteY36" fmla="*/ 1253966 h 165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564607" h="1651532">
                <a:moveTo>
                  <a:pt x="0" y="0"/>
                </a:moveTo>
                <a:lnTo>
                  <a:pt x="189278" y="140784"/>
                </a:lnTo>
                <a:cubicBezTo>
                  <a:pt x="242690" y="181476"/>
                  <a:pt x="276743" y="209695"/>
                  <a:pt x="320475" y="244151"/>
                </a:cubicBezTo>
                <a:lnTo>
                  <a:pt x="459623" y="311737"/>
                </a:lnTo>
                <a:lnTo>
                  <a:pt x="678283" y="438958"/>
                </a:lnTo>
                <a:lnTo>
                  <a:pt x="797553" y="514495"/>
                </a:lnTo>
                <a:lnTo>
                  <a:pt x="936701" y="641716"/>
                </a:lnTo>
                <a:lnTo>
                  <a:pt x="1028141" y="701351"/>
                </a:lnTo>
                <a:lnTo>
                  <a:pt x="1175240" y="788815"/>
                </a:lnTo>
                <a:lnTo>
                  <a:pt x="1306437" y="753034"/>
                </a:lnTo>
                <a:lnTo>
                  <a:pt x="1401852" y="780864"/>
                </a:lnTo>
                <a:lnTo>
                  <a:pt x="1564854" y="717253"/>
                </a:lnTo>
                <a:lnTo>
                  <a:pt x="1656294" y="741107"/>
                </a:lnTo>
                <a:lnTo>
                  <a:pt x="1819296" y="586057"/>
                </a:lnTo>
                <a:lnTo>
                  <a:pt x="1870979" y="562203"/>
                </a:lnTo>
                <a:lnTo>
                  <a:pt x="1986273" y="566179"/>
                </a:lnTo>
                <a:lnTo>
                  <a:pt x="2117470" y="458836"/>
                </a:lnTo>
                <a:lnTo>
                  <a:pt x="2200958" y="391250"/>
                </a:lnTo>
                <a:lnTo>
                  <a:pt x="2292398" y="490641"/>
                </a:lnTo>
                <a:lnTo>
                  <a:pt x="2391790" y="566179"/>
                </a:lnTo>
                <a:lnTo>
                  <a:pt x="2459376" y="637740"/>
                </a:lnTo>
                <a:lnTo>
                  <a:pt x="2487205" y="673521"/>
                </a:lnTo>
                <a:lnTo>
                  <a:pt x="2519010" y="784839"/>
                </a:lnTo>
                <a:lnTo>
                  <a:pt x="2554791" y="872304"/>
                </a:lnTo>
                <a:lnTo>
                  <a:pt x="2590572" y="888206"/>
                </a:lnTo>
                <a:lnTo>
                  <a:pt x="2689963" y="916036"/>
                </a:lnTo>
                <a:lnTo>
                  <a:pt x="2717793" y="939890"/>
                </a:lnTo>
                <a:lnTo>
                  <a:pt x="2741647" y="1059159"/>
                </a:lnTo>
                <a:lnTo>
                  <a:pt x="2761525" y="1114819"/>
                </a:lnTo>
                <a:lnTo>
                  <a:pt x="2809233" y="1158551"/>
                </a:lnTo>
                <a:lnTo>
                  <a:pt x="2876819" y="1210234"/>
                </a:lnTo>
                <a:lnTo>
                  <a:pt x="2908624" y="1269869"/>
                </a:lnTo>
                <a:lnTo>
                  <a:pt x="2924527" y="1385163"/>
                </a:lnTo>
                <a:lnTo>
                  <a:pt x="2928503" y="1472627"/>
                </a:lnTo>
                <a:lnTo>
                  <a:pt x="2972235" y="1651532"/>
                </a:lnTo>
                <a:lnTo>
                  <a:pt x="3564607" y="1253966"/>
                </a:lnTo>
                <a:lnTo>
                  <a:pt x="3564607" y="1253966"/>
                </a:lnTo>
              </a:path>
            </a:pathLst>
          </a:custGeom>
          <a:noFill/>
          <a:ln w="76200">
            <a:prstDash val="sysDot"/>
            <a:headEnd type="none" w="med" len="med"/>
            <a:tailEnd type="triangle" w="med" len="med"/>
          </a:ln>
          <a:effectLst>
            <a:glow rad="63500">
              <a:schemeClr val="bg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0" name="Picture 19" descr="J:\Syrie\Explosions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64" y="6089688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orme libre 48"/>
          <p:cNvSpPr/>
          <p:nvPr/>
        </p:nvSpPr>
        <p:spPr>
          <a:xfrm>
            <a:off x="9263064" y="6368255"/>
            <a:ext cx="1085850" cy="1566863"/>
          </a:xfrm>
          <a:custGeom>
            <a:avLst/>
            <a:gdLst>
              <a:gd name="connsiteX0" fmla="*/ 0 w 823912"/>
              <a:gd name="connsiteY0" fmla="*/ 0 h 1423988"/>
              <a:gd name="connsiteX1" fmla="*/ 276225 w 823912"/>
              <a:gd name="connsiteY1" fmla="*/ 214313 h 1423988"/>
              <a:gd name="connsiteX2" fmla="*/ 333375 w 823912"/>
              <a:gd name="connsiteY2" fmla="*/ 333375 h 1423988"/>
              <a:gd name="connsiteX3" fmla="*/ 338137 w 823912"/>
              <a:gd name="connsiteY3" fmla="*/ 423863 h 1423988"/>
              <a:gd name="connsiteX4" fmla="*/ 333375 w 823912"/>
              <a:gd name="connsiteY4" fmla="*/ 481013 h 1423988"/>
              <a:gd name="connsiteX5" fmla="*/ 347662 w 823912"/>
              <a:gd name="connsiteY5" fmla="*/ 561975 h 1423988"/>
              <a:gd name="connsiteX6" fmla="*/ 566737 w 823912"/>
              <a:gd name="connsiteY6" fmla="*/ 862013 h 1423988"/>
              <a:gd name="connsiteX7" fmla="*/ 704850 w 823912"/>
              <a:gd name="connsiteY7" fmla="*/ 1052513 h 1423988"/>
              <a:gd name="connsiteX8" fmla="*/ 762000 w 823912"/>
              <a:gd name="connsiteY8" fmla="*/ 1157288 h 1423988"/>
              <a:gd name="connsiteX9" fmla="*/ 771525 w 823912"/>
              <a:gd name="connsiteY9" fmla="*/ 1257300 h 1423988"/>
              <a:gd name="connsiteX10" fmla="*/ 776287 w 823912"/>
              <a:gd name="connsiteY10" fmla="*/ 1371600 h 1423988"/>
              <a:gd name="connsiteX11" fmla="*/ 823912 w 823912"/>
              <a:gd name="connsiteY11" fmla="*/ 1423988 h 1423988"/>
              <a:gd name="connsiteX0" fmla="*/ 0 w 947737"/>
              <a:gd name="connsiteY0" fmla="*/ 0 h 1566863"/>
              <a:gd name="connsiteX1" fmla="*/ 276225 w 947737"/>
              <a:gd name="connsiteY1" fmla="*/ 214313 h 1566863"/>
              <a:gd name="connsiteX2" fmla="*/ 333375 w 947737"/>
              <a:gd name="connsiteY2" fmla="*/ 333375 h 1566863"/>
              <a:gd name="connsiteX3" fmla="*/ 338137 w 947737"/>
              <a:gd name="connsiteY3" fmla="*/ 423863 h 1566863"/>
              <a:gd name="connsiteX4" fmla="*/ 333375 w 947737"/>
              <a:gd name="connsiteY4" fmla="*/ 481013 h 1566863"/>
              <a:gd name="connsiteX5" fmla="*/ 347662 w 947737"/>
              <a:gd name="connsiteY5" fmla="*/ 561975 h 1566863"/>
              <a:gd name="connsiteX6" fmla="*/ 566737 w 947737"/>
              <a:gd name="connsiteY6" fmla="*/ 862013 h 1566863"/>
              <a:gd name="connsiteX7" fmla="*/ 704850 w 947737"/>
              <a:gd name="connsiteY7" fmla="*/ 1052513 h 1566863"/>
              <a:gd name="connsiteX8" fmla="*/ 762000 w 947737"/>
              <a:gd name="connsiteY8" fmla="*/ 1157288 h 1566863"/>
              <a:gd name="connsiteX9" fmla="*/ 771525 w 947737"/>
              <a:gd name="connsiteY9" fmla="*/ 1257300 h 1566863"/>
              <a:gd name="connsiteX10" fmla="*/ 776287 w 947737"/>
              <a:gd name="connsiteY10" fmla="*/ 1371600 h 1566863"/>
              <a:gd name="connsiteX11" fmla="*/ 947737 w 947737"/>
              <a:gd name="connsiteY11" fmla="*/ 1566863 h 1566863"/>
              <a:gd name="connsiteX0" fmla="*/ 0 w 1085850"/>
              <a:gd name="connsiteY0" fmla="*/ 0 h 1566863"/>
              <a:gd name="connsiteX1" fmla="*/ 276225 w 1085850"/>
              <a:gd name="connsiteY1" fmla="*/ 214313 h 1566863"/>
              <a:gd name="connsiteX2" fmla="*/ 333375 w 1085850"/>
              <a:gd name="connsiteY2" fmla="*/ 333375 h 1566863"/>
              <a:gd name="connsiteX3" fmla="*/ 338137 w 1085850"/>
              <a:gd name="connsiteY3" fmla="*/ 423863 h 1566863"/>
              <a:gd name="connsiteX4" fmla="*/ 333375 w 1085850"/>
              <a:gd name="connsiteY4" fmla="*/ 481013 h 1566863"/>
              <a:gd name="connsiteX5" fmla="*/ 347662 w 1085850"/>
              <a:gd name="connsiteY5" fmla="*/ 561975 h 1566863"/>
              <a:gd name="connsiteX6" fmla="*/ 566737 w 1085850"/>
              <a:gd name="connsiteY6" fmla="*/ 862013 h 1566863"/>
              <a:gd name="connsiteX7" fmla="*/ 704850 w 1085850"/>
              <a:gd name="connsiteY7" fmla="*/ 1052513 h 1566863"/>
              <a:gd name="connsiteX8" fmla="*/ 762000 w 1085850"/>
              <a:gd name="connsiteY8" fmla="*/ 1157288 h 1566863"/>
              <a:gd name="connsiteX9" fmla="*/ 771525 w 1085850"/>
              <a:gd name="connsiteY9" fmla="*/ 1257300 h 1566863"/>
              <a:gd name="connsiteX10" fmla="*/ 776287 w 1085850"/>
              <a:gd name="connsiteY10" fmla="*/ 1371600 h 1566863"/>
              <a:gd name="connsiteX11" fmla="*/ 1085850 w 1085850"/>
              <a:gd name="connsiteY11" fmla="*/ 1566863 h 1566863"/>
              <a:gd name="connsiteX0" fmla="*/ 0 w 1085850"/>
              <a:gd name="connsiteY0" fmla="*/ 0 h 1566863"/>
              <a:gd name="connsiteX1" fmla="*/ 276225 w 1085850"/>
              <a:gd name="connsiteY1" fmla="*/ 214313 h 1566863"/>
              <a:gd name="connsiteX2" fmla="*/ 333375 w 1085850"/>
              <a:gd name="connsiteY2" fmla="*/ 333375 h 1566863"/>
              <a:gd name="connsiteX3" fmla="*/ 338137 w 1085850"/>
              <a:gd name="connsiteY3" fmla="*/ 423863 h 1566863"/>
              <a:gd name="connsiteX4" fmla="*/ 333375 w 1085850"/>
              <a:gd name="connsiteY4" fmla="*/ 481013 h 1566863"/>
              <a:gd name="connsiteX5" fmla="*/ 347662 w 1085850"/>
              <a:gd name="connsiteY5" fmla="*/ 561975 h 1566863"/>
              <a:gd name="connsiteX6" fmla="*/ 566737 w 1085850"/>
              <a:gd name="connsiteY6" fmla="*/ 862013 h 1566863"/>
              <a:gd name="connsiteX7" fmla="*/ 704850 w 1085850"/>
              <a:gd name="connsiteY7" fmla="*/ 1052513 h 1566863"/>
              <a:gd name="connsiteX8" fmla="*/ 762000 w 1085850"/>
              <a:gd name="connsiteY8" fmla="*/ 1157288 h 1566863"/>
              <a:gd name="connsiteX9" fmla="*/ 771525 w 1085850"/>
              <a:gd name="connsiteY9" fmla="*/ 1257300 h 1566863"/>
              <a:gd name="connsiteX10" fmla="*/ 776287 w 1085850"/>
              <a:gd name="connsiteY10" fmla="*/ 1371600 h 1566863"/>
              <a:gd name="connsiteX11" fmla="*/ 928686 w 1085850"/>
              <a:gd name="connsiteY11" fmla="*/ 1476375 h 1566863"/>
              <a:gd name="connsiteX12" fmla="*/ 1085850 w 1085850"/>
              <a:gd name="connsiteY12" fmla="*/ 1566863 h 1566863"/>
              <a:gd name="connsiteX0" fmla="*/ 0 w 1085850"/>
              <a:gd name="connsiteY0" fmla="*/ 0 h 1566863"/>
              <a:gd name="connsiteX1" fmla="*/ 276225 w 1085850"/>
              <a:gd name="connsiteY1" fmla="*/ 214313 h 1566863"/>
              <a:gd name="connsiteX2" fmla="*/ 333375 w 1085850"/>
              <a:gd name="connsiteY2" fmla="*/ 333375 h 1566863"/>
              <a:gd name="connsiteX3" fmla="*/ 338137 w 1085850"/>
              <a:gd name="connsiteY3" fmla="*/ 423863 h 1566863"/>
              <a:gd name="connsiteX4" fmla="*/ 333375 w 1085850"/>
              <a:gd name="connsiteY4" fmla="*/ 481013 h 1566863"/>
              <a:gd name="connsiteX5" fmla="*/ 347662 w 1085850"/>
              <a:gd name="connsiteY5" fmla="*/ 561975 h 1566863"/>
              <a:gd name="connsiteX6" fmla="*/ 566737 w 1085850"/>
              <a:gd name="connsiteY6" fmla="*/ 862013 h 1566863"/>
              <a:gd name="connsiteX7" fmla="*/ 704850 w 1085850"/>
              <a:gd name="connsiteY7" fmla="*/ 1052513 h 1566863"/>
              <a:gd name="connsiteX8" fmla="*/ 762000 w 1085850"/>
              <a:gd name="connsiteY8" fmla="*/ 1157288 h 1566863"/>
              <a:gd name="connsiteX9" fmla="*/ 771525 w 1085850"/>
              <a:gd name="connsiteY9" fmla="*/ 1257300 h 1566863"/>
              <a:gd name="connsiteX10" fmla="*/ 776287 w 1085850"/>
              <a:gd name="connsiteY10" fmla="*/ 1371600 h 1566863"/>
              <a:gd name="connsiteX11" fmla="*/ 952499 w 1085850"/>
              <a:gd name="connsiteY11" fmla="*/ 1481137 h 1566863"/>
              <a:gd name="connsiteX12" fmla="*/ 1085850 w 1085850"/>
              <a:gd name="connsiteY12" fmla="*/ 1566863 h 156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5850" h="1566863">
                <a:moveTo>
                  <a:pt x="0" y="0"/>
                </a:moveTo>
                <a:lnTo>
                  <a:pt x="276225" y="214313"/>
                </a:lnTo>
                <a:lnTo>
                  <a:pt x="333375" y="333375"/>
                </a:lnTo>
                <a:lnTo>
                  <a:pt x="338137" y="423863"/>
                </a:lnTo>
                <a:lnTo>
                  <a:pt x="333375" y="481013"/>
                </a:lnTo>
                <a:lnTo>
                  <a:pt x="347662" y="561975"/>
                </a:lnTo>
                <a:lnTo>
                  <a:pt x="566737" y="862013"/>
                </a:lnTo>
                <a:lnTo>
                  <a:pt x="704850" y="1052513"/>
                </a:lnTo>
                <a:lnTo>
                  <a:pt x="762000" y="1157288"/>
                </a:lnTo>
                <a:lnTo>
                  <a:pt x="771525" y="1257300"/>
                </a:lnTo>
                <a:lnTo>
                  <a:pt x="776287" y="1371600"/>
                </a:lnTo>
                <a:lnTo>
                  <a:pt x="952499" y="1481137"/>
                </a:lnTo>
                <a:lnTo>
                  <a:pt x="1085850" y="1566863"/>
                </a:lnTo>
              </a:path>
            </a:pathLst>
          </a:custGeom>
          <a:noFill/>
          <a:ln w="76200">
            <a:prstDash val="sysDot"/>
            <a:headEnd type="none" w="med" len="med"/>
            <a:tailEnd type="triangle" w="med" len="med"/>
          </a:ln>
          <a:effectLst>
            <a:glow rad="63500">
              <a:schemeClr val="bg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Arc 51"/>
          <p:cNvSpPr/>
          <p:nvPr/>
        </p:nvSpPr>
        <p:spPr>
          <a:xfrm rot="4995953">
            <a:off x="9589504" y="7285520"/>
            <a:ext cx="936104" cy="936104"/>
          </a:xfrm>
          <a:prstGeom prst="arc">
            <a:avLst/>
          </a:prstGeom>
          <a:ln w="76200">
            <a:solidFill>
              <a:srgbClr val="385D8A"/>
            </a:solidFill>
          </a:ln>
          <a:effectLst>
            <a:glow rad="63500">
              <a:schemeClr val="bg1">
                <a:alpha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 rot="1920000">
            <a:off x="4926397" y="4979729"/>
            <a:ext cx="1038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dirty="0" err="1" smtClean="0">
                <a:ln w="3175">
                  <a:solidFill>
                    <a:srgbClr val="385D8A"/>
                  </a:solidFill>
                  <a:prstDash val="sysDot"/>
                </a:ln>
                <a:solidFill>
                  <a:srgbClr val="385D8A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Dét</a:t>
            </a:r>
            <a:r>
              <a:rPr lang="fr-FR" sz="1600" dirty="0" smtClean="0">
                <a:ln w="3175">
                  <a:solidFill>
                    <a:srgbClr val="385D8A"/>
                  </a:solidFill>
                  <a:prstDash val="sysDot"/>
                </a:ln>
                <a:solidFill>
                  <a:srgbClr val="385D8A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. Dronne</a:t>
            </a:r>
            <a:endParaRPr lang="fr-FR" sz="1600" dirty="0">
              <a:ln w="3175">
                <a:solidFill>
                  <a:srgbClr val="385D8A"/>
                </a:solidFill>
                <a:prstDash val="sysDot"/>
              </a:ln>
              <a:solidFill>
                <a:srgbClr val="385D8A"/>
              </a:solidFill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56" name="ZoneTexte 55"/>
          <p:cNvSpPr txBox="1"/>
          <p:nvPr/>
        </p:nvSpPr>
        <p:spPr>
          <a:xfrm rot="18539781">
            <a:off x="4508004" y="4136265"/>
            <a:ext cx="9705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dirty="0" err="1" smtClean="0">
                <a:ln w="3175">
                  <a:solidFill>
                    <a:srgbClr val="385D8A"/>
                  </a:solidFill>
                  <a:prstDash val="sysDot"/>
                </a:ln>
                <a:solidFill>
                  <a:srgbClr val="385D8A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Dét</a:t>
            </a:r>
            <a:r>
              <a:rPr lang="fr-FR" sz="1600" dirty="0" smtClean="0">
                <a:ln w="3175">
                  <a:solidFill>
                    <a:srgbClr val="385D8A"/>
                  </a:solidFill>
                  <a:prstDash val="sysDot"/>
                </a:ln>
                <a:solidFill>
                  <a:srgbClr val="385D8A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. </a:t>
            </a:r>
            <a:r>
              <a:rPr lang="fr-FR" sz="1600" dirty="0" err="1" smtClean="0">
                <a:ln w="3175">
                  <a:solidFill>
                    <a:srgbClr val="385D8A"/>
                  </a:solidFill>
                  <a:prstDash val="sysDot"/>
                </a:ln>
                <a:solidFill>
                  <a:srgbClr val="385D8A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Branet</a:t>
            </a:r>
            <a:endParaRPr lang="fr-FR" sz="1600" dirty="0">
              <a:ln w="3175">
                <a:solidFill>
                  <a:srgbClr val="385D8A"/>
                </a:solidFill>
                <a:prstDash val="sysDot"/>
              </a:ln>
              <a:solidFill>
                <a:srgbClr val="385D8A"/>
              </a:solidFill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132885" y="3314131"/>
            <a:ext cx="650546" cy="437131"/>
          </a:xfrm>
          <a:custGeom>
            <a:avLst/>
            <a:gdLst>
              <a:gd name="connsiteX0" fmla="*/ 0 w 950026"/>
              <a:gd name="connsiteY0" fmla="*/ 0 h 902525"/>
              <a:gd name="connsiteX1" fmla="*/ 380010 w 950026"/>
              <a:gd name="connsiteY1" fmla="*/ 47502 h 902525"/>
              <a:gd name="connsiteX2" fmla="*/ 950026 w 950026"/>
              <a:gd name="connsiteY2" fmla="*/ 902525 h 902525"/>
              <a:gd name="connsiteX3" fmla="*/ 950026 w 950026"/>
              <a:gd name="connsiteY3" fmla="*/ 902525 h 902525"/>
              <a:gd name="connsiteX0" fmla="*/ 0 w 995269"/>
              <a:gd name="connsiteY0" fmla="*/ 138236 h 855023"/>
              <a:gd name="connsiteX1" fmla="*/ 425253 w 995269"/>
              <a:gd name="connsiteY1" fmla="*/ 0 h 855023"/>
              <a:gd name="connsiteX2" fmla="*/ 995269 w 995269"/>
              <a:gd name="connsiteY2" fmla="*/ 855023 h 855023"/>
              <a:gd name="connsiteX3" fmla="*/ 995269 w 995269"/>
              <a:gd name="connsiteY3" fmla="*/ 855023 h 855023"/>
              <a:gd name="connsiteX0" fmla="*/ 0 w 995269"/>
              <a:gd name="connsiteY0" fmla="*/ 0 h 716787"/>
              <a:gd name="connsiteX1" fmla="*/ 346672 w 995269"/>
              <a:gd name="connsiteY1" fmla="*/ 71314 h 716787"/>
              <a:gd name="connsiteX2" fmla="*/ 995269 w 995269"/>
              <a:gd name="connsiteY2" fmla="*/ 716787 h 716787"/>
              <a:gd name="connsiteX3" fmla="*/ 995269 w 995269"/>
              <a:gd name="connsiteY3" fmla="*/ 716787 h 716787"/>
              <a:gd name="connsiteX0" fmla="*/ 0 w 1008517"/>
              <a:gd name="connsiteY0" fmla="*/ 0 h 784411"/>
              <a:gd name="connsiteX1" fmla="*/ 346672 w 1008517"/>
              <a:gd name="connsiteY1" fmla="*/ 71314 h 784411"/>
              <a:gd name="connsiteX2" fmla="*/ 995269 w 1008517"/>
              <a:gd name="connsiteY2" fmla="*/ 716787 h 784411"/>
              <a:gd name="connsiteX3" fmla="*/ 764288 w 1008517"/>
              <a:gd name="connsiteY3" fmla="*/ 778700 h 784411"/>
              <a:gd name="connsiteX0" fmla="*/ 0 w 764288"/>
              <a:gd name="connsiteY0" fmla="*/ 0 h 778700"/>
              <a:gd name="connsiteX1" fmla="*/ 346672 w 764288"/>
              <a:gd name="connsiteY1" fmla="*/ 71314 h 778700"/>
              <a:gd name="connsiteX2" fmla="*/ 764288 w 764288"/>
              <a:gd name="connsiteY2" fmla="*/ 778700 h 778700"/>
              <a:gd name="connsiteX0" fmla="*/ 0 w 640463"/>
              <a:gd name="connsiteY0" fmla="*/ 0 h 428657"/>
              <a:gd name="connsiteX1" fmla="*/ 346672 w 640463"/>
              <a:gd name="connsiteY1" fmla="*/ 71314 h 428657"/>
              <a:gd name="connsiteX2" fmla="*/ 640463 w 640463"/>
              <a:gd name="connsiteY2" fmla="*/ 428657 h 428657"/>
              <a:gd name="connsiteX0" fmla="*/ 0 w 640463"/>
              <a:gd name="connsiteY0" fmla="*/ 0 h 428657"/>
              <a:gd name="connsiteX1" fmla="*/ 346672 w 640463"/>
              <a:gd name="connsiteY1" fmla="*/ 71314 h 428657"/>
              <a:gd name="connsiteX2" fmla="*/ 640463 w 640463"/>
              <a:gd name="connsiteY2" fmla="*/ 428657 h 428657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1728209 w 1728209"/>
              <a:gd name="connsiteY2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800565 w 1728209"/>
              <a:gd name="connsiteY2" fmla="*/ 403793 h 1074371"/>
              <a:gd name="connsiteX3" fmla="*/ 1728209 w 1728209"/>
              <a:gd name="connsiteY3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1728209 w 1728209"/>
              <a:gd name="connsiteY3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1052978 w 1728209"/>
              <a:gd name="connsiteY3" fmla="*/ 677637 h 1074371"/>
              <a:gd name="connsiteX4" fmla="*/ 1728209 w 1728209"/>
              <a:gd name="connsiteY4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728209 w 1728209"/>
              <a:gd name="connsiteY4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364921 w 1728209"/>
              <a:gd name="connsiteY4" fmla="*/ 972912 h 1074371"/>
              <a:gd name="connsiteX5" fmla="*/ 1728209 w 1728209"/>
              <a:gd name="connsiteY5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462552 w 1728209"/>
              <a:gd name="connsiteY4" fmla="*/ 518093 h 1074371"/>
              <a:gd name="connsiteX5" fmla="*/ 1728209 w 1728209"/>
              <a:gd name="connsiteY5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462552 w 1728209"/>
              <a:gd name="connsiteY4" fmla="*/ 518093 h 1074371"/>
              <a:gd name="connsiteX5" fmla="*/ 1614953 w 1728209"/>
              <a:gd name="connsiteY5" fmla="*/ 832418 h 1074371"/>
              <a:gd name="connsiteX6" fmla="*/ 1728209 w 1728209"/>
              <a:gd name="connsiteY6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462552 w 1728209"/>
              <a:gd name="connsiteY4" fmla="*/ 518093 h 1074371"/>
              <a:gd name="connsiteX5" fmla="*/ 1507797 w 1728209"/>
              <a:gd name="connsiteY5" fmla="*/ 989580 h 1074371"/>
              <a:gd name="connsiteX6" fmla="*/ 1728209 w 1728209"/>
              <a:gd name="connsiteY6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462552 w 1728209"/>
              <a:gd name="connsiteY4" fmla="*/ 518093 h 1074371"/>
              <a:gd name="connsiteX5" fmla="*/ 1488746 w 1728209"/>
              <a:gd name="connsiteY5" fmla="*/ 777649 h 1074371"/>
              <a:gd name="connsiteX6" fmla="*/ 1507797 w 1728209"/>
              <a:gd name="connsiteY6" fmla="*/ 989580 h 1074371"/>
              <a:gd name="connsiteX7" fmla="*/ 1728209 w 1728209"/>
              <a:gd name="connsiteY7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462552 w 1728209"/>
              <a:gd name="connsiteY4" fmla="*/ 518093 h 1074371"/>
              <a:gd name="connsiteX5" fmla="*/ 1405403 w 1728209"/>
              <a:gd name="connsiteY5" fmla="*/ 996724 h 1074371"/>
              <a:gd name="connsiteX6" fmla="*/ 1507797 w 1728209"/>
              <a:gd name="connsiteY6" fmla="*/ 989580 h 1074371"/>
              <a:gd name="connsiteX7" fmla="*/ 1728209 w 1728209"/>
              <a:gd name="connsiteY7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462552 w 1728209"/>
              <a:gd name="connsiteY4" fmla="*/ 518093 h 1074371"/>
              <a:gd name="connsiteX5" fmla="*/ 1429215 w 1728209"/>
              <a:gd name="connsiteY5" fmla="*/ 753837 h 1074371"/>
              <a:gd name="connsiteX6" fmla="*/ 1405403 w 1728209"/>
              <a:gd name="connsiteY6" fmla="*/ 996724 h 1074371"/>
              <a:gd name="connsiteX7" fmla="*/ 1507797 w 1728209"/>
              <a:gd name="connsiteY7" fmla="*/ 989580 h 1074371"/>
              <a:gd name="connsiteX8" fmla="*/ 1728209 w 1728209"/>
              <a:gd name="connsiteY8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462552 w 1728209"/>
              <a:gd name="connsiteY4" fmla="*/ 518093 h 1074371"/>
              <a:gd name="connsiteX5" fmla="*/ 1222046 w 1728209"/>
              <a:gd name="connsiteY5" fmla="*/ 932431 h 1074371"/>
              <a:gd name="connsiteX6" fmla="*/ 1405403 w 1728209"/>
              <a:gd name="connsiteY6" fmla="*/ 996724 h 1074371"/>
              <a:gd name="connsiteX7" fmla="*/ 1507797 w 1728209"/>
              <a:gd name="connsiteY7" fmla="*/ 989580 h 1074371"/>
              <a:gd name="connsiteX8" fmla="*/ 1728209 w 1728209"/>
              <a:gd name="connsiteY8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967253 w 1728209"/>
              <a:gd name="connsiteY3" fmla="*/ 860994 h 1074371"/>
              <a:gd name="connsiteX4" fmla="*/ 1012496 w 1728209"/>
              <a:gd name="connsiteY4" fmla="*/ 894330 h 1074371"/>
              <a:gd name="connsiteX5" fmla="*/ 1222046 w 1728209"/>
              <a:gd name="connsiteY5" fmla="*/ 932431 h 1074371"/>
              <a:gd name="connsiteX6" fmla="*/ 1405403 w 1728209"/>
              <a:gd name="connsiteY6" fmla="*/ 996724 h 1074371"/>
              <a:gd name="connsiteX7" fmla="*/ 1507797 w 1728209"/>
              <a:gd name="connsiteY7" fmla="*/ 989580 h 1074371"/>
              <a:gd name="connsiteX8" fmla="*/ 1728209 w 1728209"/>
              <a:gd name="connsiteY8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1012496 w 1728209"/>
              <a:gd name="connsiteY3" fmla="*/ 894330 h 1074371"/>
              <a:gd name="connsiteX4" fmla="*/ 1222046 w 1728209"/>
              <a:gd name="connsiteY4" fmla="*/ 932431 h 1074371"/>
              <a:gd name="connsiteX5" fmla="*/ 1405403 w 1728209"/>
              <a:gd name="connsiteY5" fmla="*/ 996724 h 1074371"/>
              <a:gd name="connsiteX6" fmla="*/ 1507797 w 1728209"/>
              <a:gd name="connsiteY6" fmla="*/ 989580 h 1074371"/>
              <a:gd name="connsiteX7" fmla="*/ 1728209 w 1728209"/>
              <a:gd name="connsiteY7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1222046 w 1728209"/>
              <a:gd name="connsiteY3" fmla="*/ 932431 h 1074371"/>
              <a:gd name="connsiteX4" fmla="*/ 1405403 w 1728209"/>
              <a:gd name="connsiteY4" fmla="*/ 996724 h 1074371"/>
              <a:gd name="connsiteX5" fmla="*/ 1507797 w 1728209"/>
              <a:gd name="connsiteY5" fmla="*/ 989580 h 1074371"/>
              <a:gd name="connsiteX6" fmla="*/ 1728209 w 1728209"/>
              <a:gd name="connsiteY6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1405403 w 1728209"/>
              <a:gd name="connsiteY3" fmla="*/ 996724 h 1074371"/>
              <a:gd name="connsiteX4" fmla="*/ 1507797 w 1728209"/>
              <a:gd name="connsiteY4" fmla="*/ 989580 h 1074371"/>
              <a:gd name="connsiteX5" fmla="*/ 1728209 w 1728209"/>
              <a:gd name="connsiteY5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1507797 w 1728209"/>
              <a:gd name="connsiteY3" fmla="*/ 989580 h 1074371"/>
              <a:gd name="connsiteX4" fmla="*/ 1728209 w 1728209"/>
              <a:gd name="connsiteY4" fmla="*/ 1074371 h 1074371"/>
              <a:gd name="connsiteX0" fmla="*/ 0 w 1728209"/>
              <a:gd name="connsiteY0" fmla="*/ 0 h 1074371"/>
              <a:gd name="connsiteX1" fmla="*/ 346672 w 1728209"/>
              <a:gd name="connsiteY1" fmla="*/ 71314 h 1074371"/>
              <a:gd name="connsiteX2" fmla="*/ 650546 w 1728209"/>
              <a:gd name="connsiteY2" fmla="*/ 437131 h 1074371"/>
              <a:gd name="connsiteX3" fmla="*/ 1728209 w 1728209"/>
              <a:gd name="connsiteY3" fmla="*/ 1074371 h 1074371"/>
              <a:gd name="connsiteX0" fmla="*/ 0 w 650546"/>
              <a:gd name="connsiteY0" fmla="*/ 0 h 437131"/>
              <a:gd name="connsiteX1" fmla="*/ 346672 w 650546"/>
              <a:gd name="connsiteY1" fmla="*/ 71314 h 437131"/>
              <a:gd name="connsiteX2" fmla="*/ 650546 w 650546"/>
              <a:gd name="connsiteY2" fmla="*/ 437131 h 43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546" h="437131">
                <a:moveTo>
                  <a:pt x="0" y="0"/>
                </a:moveTo>
                <a:lnTo>
                  <a:pt x="346672" y="71314"/>
                </a:lnTo>
                <a:lnTo>
                  <a:pt x="650546" y="437131"/>
                </a:lnTo>
              </a:path>
            </a:pathLst>
          </a:custGeom>
          <a:noFill/>
          <a:ln w="76200">
            <a:solidFill>
              <a:srgbClr val="385D8A"/>
            </a:solidFill>
            <a:tailEnd type="diamond" w="med" len="med"/>
          </a:ln>
          <a:effectLst>
            <a:glow rad="63500">
              <a:schemeClr val="bg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3" descr="K:\0_2eDB\2_Historique\Géographie\2eDB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0" y="3185378"/>
            <a:ext cx="449088" cy="4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orme libre 44"/>
          <p:cNvSpPr/>
          <p:nvPr/>
        </p:nvSpPr>
        <p:spPr>
          <a:xfrm>
            <a:off x="5925190" y="3096833"/>
            <a:ext cx="4644274" cy="3256939"/>
          </a:xfrm>
          <a:custGeom>
            <a:avLst/>
            <a:gdLst>
              <a:gd name="connsiteX0" fmla="*/ 0 w 816210"/>
              <a:gd name="connsiteY0" fmla="*/ 15342 h 662787"/>
              <a:gd name="connsiteX1" fmla="*/ 119670 w 816210"/>
              <a:gd name="connsiteY1" fmla="*/ 0 h 662787"/>
              <a:gd name="connsiteX2" fmla="*/ 190245 w 816210"/>
              <a:gd name="connsiteY2" fmla="*/ 6137 h 662787"/>
              <a:gd name="connsiteX3" fmla="*/ 279230 w 816210"/>
              <a:gd name="connsiteY3" fmla="*/ 21479 h 662787"/>
              <a:gd name="connsiteX4" fmla="*/ 316051 w 816210"/>
              <a:gd name="connsiteY4" fmla="*/ 39890 h 662787"/>
              <a:gd name="connsiteX5" fmla="*/ 374352 w 816210"/>
              <a:gd name="connsiteY5" fmla="*/ 107396 h 662787"/>
              <a:gd name="connsiteX6" fmla="*/ 411173 w 816210"/>
              <a:gd name="connsiteY6" fmla="*/ 131944 h 662787"/>
              <a:gd name="connsiteX7" fmla="*/ 524706 w 816210"/>
              <a:gd name="connsiteY7" fmla="*/ 168765 h 662787"/>
              <a:gd name="connsiteX8" fmla="*/ 583007 w 816210"/>
              <a:gd name="connsiteY8" fmla="*/ 214792 h 662787"/>
              <a:gd name="connsiteX9" fmla="*/ 604486 w 816210"/>
              <a:gd name="connsiteY9" fmla="*/ 285366 h 662787"/>
              <a:gd name="connsiteX10" fmla="*/ 589144 w 816210"/>
              <a:gd name="connsiteY10" fmla="*/ 359009 h 662787"/>
              <a:gd name="connsiteX11" fmla="*/ 558459 w 816210"/>
              <a:gd name="connsiteY11" fmla="*/ 408105 h 662787"/>
              <a:gd name="connsiteX12" fmla="*/ 604486 w 816210"/>
              <a:gd name="connsiteY12" fmla="*/ 490953 h 662787"/>
              <a:gd name="connsiteX13" fmla="*/ 662787 w 816210"/>
              <a:gd name="connsiteY13" fmla="*/ 546185 h 662787"/>
              <a:gd name="connsiteX14" fmla="*/ 751772 w 816210"/>
              <a:gd name="connsiteY14" fmla="*/ 601417 h 662787"/>
              <a:gd name="connsiteX15" fmla="*/ 816210 w 816210"/>
              <a:gd name="connsiteY15" fmla="*/ 662787 h 662787"/>
              <a:gd name="connsiteX0" fmla="*/ 0 w 1432970"/>
              <a:gd name="connsiteY0" fmla="*/ 15342 h 1844143"/>
              <a:gd name="connsiteX1" fmla="*/ 119670 w 1432970"/>
              <a:gd name="connsiteY1" fmla="*/ 0 h 1844143"/>
              <a:gd name="connsiteX2" fmla="*/ 190245 w 1432970"/>
              <a:gd name="connsiteY2" fmla="*/ 6137 h 1844143"/>
              <a:gd name="connsiteX3" fmla="*/ 279230 w 1432970"/>
              <a:gd name="connsiteY3" fmla="*/ 21479 h 1844143"/>
              <a:gd name="connsiteX4" fmla="*/ 316051 w 1432970"/>
              <a:gd name="connsiteY4" fmla="*/ 39890 h 1844143"/>
              <a:gd name="connsiteX5" fmla="*/ 374352 w 1432970"/>
              <a:gd name="connsiteY5" fmla="*/ 107396 h 1844143"/>
              <a:gd name="connsiteX6" fmla="*/ 411173 w 1432970"/>
              <a:gd name="connsiteY6" fmla="*/ 131944 h 1844143"/>
              <a:gd name="connsiteX7" fmla="*/ 524706 w 1432970"/>
              <a:gd name="connsiteY7" fmla="*/ 168765 h 1844143"/>
              <a:gd name="connsiteX8" fmla="*/ 583007 w 1432970"/>
              <a:gd name="connsiteY8" fmla="*/ 214792 h 1844143"/>
              <a:gd name="connsiteX9" fmla="*/ 604486 w 1432970"/>
              <a:gd name="connsiteY9" fmla="*/ 285366 h 1844143"/>
              <a:gd name="connsiteX10" fmla="*/ 589144 w 1432970"/>
              <a:gd name="connsiteY10" fmla="*/ 359009 h 1844143"/>
              <a:gd name="connsiteX11" fmla="*/ 558459 w 1432970"/>
              <a:gd name="connsiteY11" fmla="*/ 408105 h 1844143"/>
              <a:gd name="connsiteX12" fmla="*/ 604486 w 1432970"/>
              <a:gd name="connsiteY12" fmla="*/ 490953 h 1844143"/>
              <a:gd name="connsiteX13" fmla="*/ 662787 w 1432970"/>
              <a:gd name="connsiteY13" fmla="*/ 546185 h 1844143"/>
              <a:gd name="connsiteX14" fmla="*/ 751772 w 1432970"/>
              <a:gd name="connsiteY14" fmla="*/ 601417 h 1844143"/>
              <a:gd name="connsiteX15" fmla="*/ 1432970 w 1432970"/>
              <a:gd name="connsiteY15" fmla="*/ 1844143 h 1844143"/>
              <a:gd name="connsiteX0" fmla="*/ 0 w 1432970"/>
              <a:gd name="connsiteY0" fmla="*/ 15342 h 1844143"/>
              <a:gd name="connsiteX1" fmla="*/ 119670 w 1432970"/>
              <a:gd name="connsiteY1" fmla="*/ 0 h 1844143"/>
              <a:gd name="connsiteX2" fmla="*/ 190245 w 1432970"/>
              <a:gd name="connsiteY2" fmla="*/ 6137 h 1844143"/>
              <a:gd name="connsiteX3" fmla="*/ 279230 w 1432970"/>
              <a:gd name="connsiteY3" fmla="*/ 21479 h 1844143"/>
              <a:gd name="connsiteX4" fmla="*/ 316051 w 1432970"/>
              <a:gd name="connsiteY4" fmla="*/ 39890 h 1844143"/>
              <a:gd name="connsiteX5" fmla="*/ 374352 w 1432970"/>
              <a:gd name="connsiteY5" fmla="*/ 107396 h 1844143"/>
              <a:gd name="connsiteX6" fmla="*/ 411173 w 1432970"/>
              <a:gd name="connsiteY6" fmla="*/ 131944 h 1844143"/>
              <a:gd name="connsiteX7" fmla="*/ 524706 w 1432970"/>
              <a:gd name="connsiteY7" fmla="*/ 168765 h 1844143"/>
              <a:gd name="connsiteX8" fmla="*/ 583007 w 1432970"/>
              <a:gd name="connsiteY8" fmla="*/ 214792 h 1844143"/>
              <a:gd name="connsiteX9" fmla="*/ 604486 w 1432970"/>
              <a:gd name="connsiteY9" fmla="*/ 285366 h 1844143"/>
              <a:gd name="connsiteX10" fmla="*/ 589144 w 1432970"/>
              <a:gd name="connsiteY10" fmla="*/ 359009 h 1844143"/>
              <a:gd name="connsiteX11" fmla="*/ 558459 w 1432970"/>
              <a:gd name="connsiteY11" fmla="*/ 408105 h 1844143"/>
              <a:gd name="connsiteX12" fmla="*/ 604486 w 1432970"/>
              <a:gd name="connsiteY12" fmla="*/ 490953 h 1844143"/>
              <a:gd name="connsiteX13" fmla="*/ 662787 w 1432970"/>
              <a:gd name="connsiteY13" fmla="*/ 546185 h 1844143"/>
              <a:gd name="connsiteX14" fmla="*/ 751772 w 1432970"/>
              <a:gd name="connsiteY14" fmla="*/ 601417 h 1844143"/>
              <a:gd name="connsiteX15" fmla="*/ 1159877 w 1432970"/>
              <a:gd name="connsiteY15" fmla="*/ 1337847 h 1844143"/>
              <a:gd name="connsiteX16" fmla="*/ 1432970 w 1432970"/>
              <a:gd name="connsiteY16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1552639 w 1552639"/>
              <a:gd name="connsiteY15" fmla="*/ 1362395 h 1844143"/>
              <a:gd name="connsiteX16" fmla="*/ 1432970 w 1552639"/>
              <a:gd name="connsiteY16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914400 w 1552639"/>
              <a:gd name="connsiteY15" fmla="*/ 757909 h 1844143"/>
              <a:gd name="connsiteX16" fmla="*/ 1552639 w 1552639"/>
              <a:gd name="connsiteY16" fmla="*/ 1362395 h 1844143"/>
              <a:gd name="connsiteX17" fmla="*/ 1432970 w 1552639"/>
              <a:gd name="connsiteY17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1113850 w 1552639"/>
              <a:gd name="connsiteY15" fmla="*/ 325257 h 1844143"/>
              <a:gd name="connsiteX16" fmla="*/ 1552639 w 1552639"/>
              <a:gd name="connsiteY16" fmla="*/ 1362395 h 1844143"/>
              <a:gd name="connsiteX17" fmla="*/ 1432970 w 1552639"/>
              <a:gd name="connsiteY17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68373 w 1552639"/>
              <a:gd name="connsiteY15" fmla="*/ 509364 h 1844143"/>
              <a:gd name="connsiteX16" fmla="*/ 1113850 w 1552639"/>
              <a:gd name="connsiteY16" fmla="*/ 325257 h 1844143"/>
              <a:gd name="connsiteX17" fmla="*/ 1552639 w 1552639"/>
              <a:gd name="connsiteY17" fmla="*/ 1362395 h 1844143"/>
              <a:gd name="connsiteX18" fmla="*/ 1432970 w 1552639"/>
              <a:gd name="connsiteY18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13141 w 1552639"/>
              <a:gd name="connsiteY15" fmla="*/ 671993 h 1844143"/>
              <a:gd name="connsiteX16" fmla="*/ 1113850 w 1552639"/>
              <a:gd name="connsiteY16" fmla="*/ 325257 h 1844143"/>
              <a:gd name="connsiteX17" fmla="*/ 1552639 w 1552639"/>
              <a:gd name="connsiteY17" fmla="*/ 1362395 h 1844143"/>
              <a:gd name="connsiteX18" fmla="*/ 1432970 w 1552639"/>
              <a:gd name="connsiteY18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13141 w 1552639"/>
              <a:gd name="connsiteY15" fmla="*/ 671993 h 1844143"/>
              <a:gd name="connsiteX16" fmla="*/ 948153 w 1552639"/>
              <a:gd name="connsiteY16" fmla="*/ 518569 h 1844143"/>
              <a:gd name="connsiteX17" fmla="*/ 1113850 w 1552639"/>
              <a:gd name="connsiteY17" fmla="*/ 325257 h 1844143"/>
              <a:gd name="connsiteX18" fmla="*/ 1552639 w 1552639"/>
              <a:gd name="connsiteY18" fmla="*/ 1362395 h 1844143"/>
              <a:gd name="connsiteX19" fmla="*/ 1432970 w 1552639"/>
              <a:gd name="connsiteY19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13141 w 1552639"/>
              <a:gd name="connsiteY15" fmla="*/ 671993 h 1844143"/>
              <a:gd name="connsiteX16" fmla="*/ 877578 w 1552639"/>
              <a:gd name="connsiteY16" fmla="*/ 819277 h 1844143"/>
              <a:gd name="connsiteX17" fmla="*/ 1113850 w 1552639"/>
              <a:gd name="connsiteY17" fmla="*/ 325257 h 1844143"/>
              <a:gd name="connsiteX18" fmla="*/ 1552639 w 1552639"/>
              <a:gd name="connsiteY18" fmla="*/ 1362395 h 1844143"/>
              <a:gd name="connsiteX19" fmla="*/ 1432970 w 1552639"/>
              <a:gd name="connsiteY19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13141 w 1552639"/>
              <a:gd name="connsiteY15" fmla="*/ 671993 h 1844143"/>
              <a:gd name="connsiteX16" fmla="*/ 877578 w 1552639"/>
              <a:gd name="connsiteY16" fmla="*/ 819277 h 1844143"/>
              <a:gd name="connsiteX17" fmla="*/ 1015659 w 1552639"/>
              <a:gd name="connsiteY17" fmla="*/ 524706 h 1844143"/>
              <a:gd name="connsiteX18" fmla="*/ 1113850 w 1552639"/>
              <a:gd name="connsiteY18" fmla="*/ 325257 h 1844143"/>
              <a:gd name="connsiteX19" fmla="*/ 1552639 w 1552639"/>
              <a:gd name="connsiteY19" fmla="*/ 1362395 h 1844143"/>
              <a:gd name="connsiteX20" fmla="*/ 1432970 w 1552639"/>
              <a:gd name="connsiteY20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13141 w 1552639"/>
              <a:gd name="connsiteY15" fmla="*/ 671993 h 1844143"/>
              <a:gd name="connsiteX16" fmla="*/ 877578 w 1552639"/>
              <a:gd name="connsiteY16" fmla="*/ 819277 h 1844143"/>
              <a:gd name="connsiteX17" fmla="*/ 938947 w 1552639"/>
              <a:gd name="connsiteY17" fmla="*/ 889852 h 1844143"/>
              <a:gd name="connsiteX18" fmla="*/ 1113850 w 1552639"/>
              <a:gd name="connsiteY18" fmla="*/ 325257 h 1844143"/>
              <a:gd name="connsiteX19" fmla="*/ 1552639 w 1552639"/>
              <a:gd name="connsiteY19" fmla="*/ 1362395 h 1844143"/>
              <a:gd name="connsiteX20" fmla="*/ 1432970 w 1552639"/>
              <a:gd name="connsiteY20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13141 w 1552639"/>
              <a:gd name="connsiteY15" fmla="*/ 671993 h 1844143"/>
              <a:gd name="connsiteX16" fmla="*/ 877578 w 1552639"/>
              <a:gd name="connsiteY16" fmla="*/ 819277 h 1844143"/>
              <a:gd name="connsiteX17" fmla="*/ 938947 w 1552639"/>
              <a:gd name="connsiteY17" fmla="*/ 889852 h 1844143"/>
              <a:gd name="connsiteX18" fmla="*/ 1003386 w 1552639"/>
              <a:gd name="connsiteY18" fmla="*/ 1000318 h 1844143"/>
              <a:gd name="connsiteX19" fmla="*/ 1552639 w 1552639"/>
              <a:gd name="connsiteY19" fmla="*/ 1362395 h 1844143"/>
              <a:gd name="connsiteX20" fmla="*/ 1432970 w 1552639"/>
              <a:gd name="connsiteY20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13141 w 1552639"/>
              <a:gd name="connsiteY15" fmla="*/ 671993 h 1844143"/>
              <a:gd name="connsiteX16" fmla="*/ 877578 w 1552639"/>
              <a:gd name="connsiteY16" fmla="*/ 819277 h 1844143"/>
              <a:gd name="connsiteX17" fmla="*/ 938947 w 1552639"/>
              <a:gd name="connsiteY17" fmla="*/ 889852 h 1844143"/>
              <a:gd name="connsiteX18" fmla="*/ 1003386 w 1552639"/>
              <a:gd name="connsiteY18" fmla="*/ 1000318 h 1844143"/>
              <a:gd name="connsiteX19" fmla="*/ 1288752 w 1552639"/>
              <a:gd name="connsiteY19" fmla="*/ 1193630 h 1844143"/>
              <a:gd name="connsiteX20" fmla="*/ 1552639 w 1552639"/>
              <a:gd name="connsiteY20" fmla="*/ 1362395 h 1844143"/>
              <a:gd name="connsiteX21" fmla="*/ 1432970 w 1552639"/>
              <a:gd name="connsiteY21" fmla="*/ 1844143 h 1844143"/>
              <a:gd name="connsiteX0" fmla="*/ 0 w 1552639"/>
              <a:gd name="connsiteY0" fmla="*/ 15342 h 1844143"/>
              <a:gd name="connsiteX1" fmla="*/ 119670 w 1552639"/>
              <a:gd name="connsiteY1" fmla="*/ 0 h 1844143"/>
              <a:gd name="connsiteX2" fmla="*/ 190245 w 1552639"/>
              <a:gd name="connsiteY2" fmla="*/ 6137 h 1844143"/>
              <a:gd name="connsiteX3" fmla="*/ 279230 w 1552639"/>
              <a:gd name="connsiteY3" fmla="*/ 21479 h 1844143"/>
              <a:gd name="connsiteX4" fmla="*/ 316051 w 1552639"/>
              <a:gd name="connsiteY4" fmla="*/ 39890 h 1844143"/>
              <a:gd name="connsiteX5" fmla="*/ 374352 w 1552639"/>
              <a:gd name="connsiteY5" fmla="*/ 107396 h 1844143"/>
              <a:gd name="connsiteX6" fmla="*/ 411173 w 1552639"/>
              <a:gd name="connsiteY6" fmla="*/ 131944 h 1844143"/>
              <a:gd name="connsiteX7" fmla="*/ 524706 w 1552639"/>
              <a:gd name="connsiteY7" fmla="*/ 168765 h 1844143"/>
              <a:gd name="connsiteX8" fmla="*/ 583007 w 1552639"/>
              <a:gd name="connsiteY8" fmla="*/ 214792 h 1844143"/>
              <a:gd name="connsiteX9" fmla="*/ 604486 w 1552639"/>
              <a:gd name="connsiteY9" fmla="*/ 285366 h 1844143"/>
              <a:gd name="connsiteX10" fmla="*/ 589144 w 1552639"/>
              <a:gd name="connsiteY10" fmla="*/ 359009 h 1844143"/>
              <a:gd name="connsiteX11" fmla="*/ 558459 w 1552639"/>
              <a:gd name="connsiteY11" fmla="*/ 408105 h 1844143"/>
              <a:gd name="connsiteX12" fmla="*/ 604486 w 1552639"/>
              <a:gd name="connsiteY12" fmla="*/ 490953 h 1844143"/>
              <a:gd name="connsiteX13" fmla="*/ 662787 w 1552639"/>
              <a:gd name="connsiteY13" fmla="*/ 546185 h 1844143"/>
              <a:gd name="connsiteX14" fmla="*/ 751772 w 1552639"/>
              <a:gd name="connsiteY14" fmla="*/ 601417 h 1844143"/>
              <a:gd name="connsiteX15" fmla="*/ 813141 w 1552639"/>
              <a:gd name="connsiteY15" fmla="*/ 671993 h 1844143"/>
              <a:gd name="connsiteX16" fmla="*/ 877578 w 1552639"/>
              <a:gd name="connsiteY16" fmla="*/ 819277 h 1844143"/>
              <a:gd name="connsiteX17" fmla="*/ 938947 w 1552639"/>
              <a:gd name="connsiteY17" fmla="*/ 889852 h 1844143"/>
              <a:gd name="connsiteX18" fmla="*/ 1003386 w 1552639"/>
              <a:gd name="connsiteY18" fmla="*/ 1000318 h 1844143"/>
              <a:gd name="connsiteX19" fmla="*/ 1015660 w 1552639"/>
              <a:gd name="connsiteY19" fmla="*/ 1377737 h 1844143"/>
              <a:gd name="connsiteX20" fmla="*/ 1552639 w 1552639"/>
              <a:gd name="connsiteY20" fmla="*/ 1362395 h 1844143"/>
              <a:gd name="connsiteX21" fmla="*/ 1432970 w 1552639"/>
              <a:gd name="connsiteY21" fmla="*/ 1844143 h 1844143"/>
              <a:gd name="connsiteX0" fmla="*/ 0 w 1500475"/>
              <a:gd name="connsiteY0" fmla="*/ 15342 h 1844143"/>
              <a:gd name="connsiteX1" fmla="*/ 119670 w 1500475"/>
              <a:gd name="connsiteY1" fmla="*/ 0 h 1844143"/>
              <a:gd name="connsiteX2" fmla="*/ 190245 w 1500475"/>
              <a:gd name="connsiteY2" fmla="*/ 6137 h 1844143"/>
              <a:gd name="connsiteX3" fmla="*/ 279230 w 1500475"/>
              <a:gd name="connsiteY3" fmla="*/ 21479 h 1844143"/>
              <a:gd name="connsiteX4" fmla="*/ 316051 w 1500475"/>
              <a:gd name="connsiteY4" fmla="*/ 39890 h 1844143"/>
              <a:gd name="connsiteX5" fmla="*/ 374352 w 1500475"/>
              <a:gd name="connsiteY5" fmla="*/ 107396 h 1844143"/>
              <a:gd name="connsiteX6" fmla="*/ 411173 w 1500475"/>
              <a:gd name="connsiteY6" fmla="*/ 131944 h 1844143"/>
              <a:gd name="connsiteX7" fmla="*/ 524706 w 1500475"/>
              <a:gd name="connsiteY7" fmla="*/ 168765 h 1844143"/>
              <a:gd name="connsiteX8" fmla="*/ 583007 w 1500475"/>
              <a:gd name="connsiteY8" fmla="*/ 214792 h 1844143"/>
              <a:gd name="connsiteX9" fmla="*/ 604486 w 1500475"/>
              <a:gd name="connsiteY9" fmla="*/ 285366 h 1844143"/>
              <a:gd name="connsiteX10" fmla="*/ 589144 w 1500475"/>
              <a:gd name="connsiteY10" fmla="*/ 359009 h 1844143"/>
              <a:gd name="connsiteX11" fmla="*/ 558459 w 1500475"/>
              <a:gd name="connsiteY11" fmla="*/ 408105 h 1844143"/>
              <a:gd name="connsiteX12" fmla="*/ 604486 w 1500475"/>
              <a:gd name="connsiteY12" fmla="*/ 490953 h 1844143"/>
              <a:gd name="connsiteX13" fmla="*/ 662787 w 1500475"/>
              <a:gd name="connsiteY13" fmla="*/ 546185 h 1844143"/>
              <a:gd name="connsiteX14" fmla="*/ 751772 w 1500475"/>
              <a:gd name="connsiteY14" fmla="*/ 601417 h 1844143"/>
              <a:gd name="connsiteX15" fmla="*/ 813141 w 1500475"/>
              <a:gd name="connsiteY15" fmla="*/ 671993 h 1844143"/>
              <a:gd name="connsiteX16" fmla="*/ 877578 w 1500475"/>
              <a:gd name="connsiteY16" fmla="*/ 819277 h 1844143"/>
              <a:gd name="connsiteX17" fmla="*/ 938947 w 1500475"/>
              <a:gd name="connsiteY17" fmla="*/ 889852 h 1844143"/>
              <a:gd name="connsiteX18" fmla="*/ 1003386 w 1500475"/>
              <a:gd name="connsiteY18" fmla="*/ 1000318 h 1844143"/>
              <a:gd name="connsiteX19" fmla="*/ 1015660 w 1500475"/>
              <a:gd name="connsiteY19" fmla="*/ 1377737 h 1844143"/>
              <a:gd name="connsiteX20" fmla="*/ 1500475 w 1500475"/>
              <a:gd name="connsiteY20" fmla="*/ 1374668 h 1844143"/>
              <a:gd name="connsiteX21" fmla="*/ 1432970 w 1500475"/>
              <a:gd name="connsiteY21" fmla="*/ 1844143 h 1844143"/>
              <a:gd name="connsiteX0" fmla="*/ 0 w 1500475"/>
              <a:gd name="connsiteY0" fmla="*/ 15342 h 1844143"/>
              <a:gd name="connsiteX1" fmla="*/ 119670 w 1500475"/>
              <a:gd name="connsiteY1" fmla="*/ 0 h 1844143"/>
              <a:gd name="connsiteX2" fmla="*/ 190245 w 1500475"/>
              <a:gd name="connsiteY2" fmla="*/ 6137 h 1844143"/>
              <a:gd name="connsiteX3" fmla="*/ 279230 w 1500475"/>
              <a:gd name="connsiteY3" fmla="*/ 21479 h 1844143"/>
              <a:gd name="connsiteX4" fmla="*/ 316051 w 1500475"/>
              <a:gd name="connsiteY4" fmla="*/ 39890 h 1844143"/>
              <a:gd name="connsiteX5" fmla="*/ 374352 w 1500475"/>
              <a:gd name="connsiteY5" fmla="*/ 107396 h 1844143"/>
              <a:gd name="connsiteX6" fmla="*/ 411173 w 1500475"/>
              <a:gd name="connsiteY6" fmla="*/ 131944 h 1844143"/>
              <a:gd name="connsiteX7" fmla="*/ 524706 w 1500475"/>
              <a:gd name="connsiteY7" fmla="*/ 168765 h 1844143"/>
              <a:gd name="connsiteX8" fmla="*/ 583007 w 1500475"/>
              <a:gd name="connsiteY8" fmla="*/ 214792 h 1844143"/>
              <a:gd name="connsiteX9" fmla="*/ 604486 w 1500475"/>
              <a:gd name="connsiteY9" fmla="*/ 285366 h 1844143"/>
              <a:gd name="connsiteX10" fmla="*/ 589144 w 1500475"/>
              <a:gd name="connsiteY10" fmla="*/ 359009 h 1844143"/>
              <a:gd name="connsiteX11" fmla="*/ 558459 w 1500475"/>
              <a:gd name="connsiteY11" fmla="*/ 408105 h 1844143"/>
              <a:gd name="connsiteX12" fmla="*/ 604486 w 1500475"/>
              <a:gd name="connsiteY12" fmla="*/ 490953 h 1844143"/>
              <a:gd name="connsiteX13" fmla="*/ 662787 w 1500475"/>
              <a:gd name="connsiteY13" fmla="*/ 546185 h 1844143"/>
              <a:gd name="connsiteX14" fmla="*/ 751772 w 1500475"/>
              <a:gd name="connsiteY14" fmla="*/ 601417 h 1844143"/>
              <a:gd name="connsiteX15" fmla="*/ 813141 w 1500475"/>
              <a:gd name="connsiteY15" fmla="*/ 671993 h 1844143"/>
              <a:gd name="connsiteX16" fmla="*/ 877578 w 1500475"/>
              <a:gd name="connsiteY16" fmla="*/ 819277 h 1844143"/>
              <a:gd name="connsiteX17" fmla="*/ 938947 w 1500475"/>
              <a:gd name="connsiteY17" fmla="*/ 889852 h 1844143"/>
              <a:gd name="connsiteX18" fmla="*/ 1003386 w 1500475"/>
              <a:gd name="connsiteY18" fmla="*/ 1000318 h 1844143"/>
              <a:gd name="connsiteX19" fmla="*/ 1015660 w 1500475"/>
              <a:gd name="connsiteY19" fmla="*/ 1377737 h 1844143"/>
              <a:gd name="connsiteX20" fmla="*/ 1196698 w 1500475"/>
              <a:gd name="connsiteY20" fmla="*/ 1377737 h 1844143"/>
              <a:gd name="connsiteX21" fmla="*/ 1500475 w 1500475"/>
              <a:gd name="connsiteY21" fmla="*/ 1374668 h 1844143"/>
              <a:gd name="connsiteX22" fmla="*/ 1432970 w 1500475"/>
              <a:gd name="connsiteY22" fmla="*/ 1844143 h 1844143"/>
              <a:gd name="connsiteX0" fmla="*/ 0 w 1500475"/>
              <a:gd name="connsiteY0" fmla="*/ 15342 h 1844143"/>
              <a:gd name="connsiteX1" fmla="*/ 119670 w 1500475"/>
              <a:gd name="connsiteY1" fmla="*/ 0 h 1844143"/>
              <a:gd name="connsiteX2" fmla="*/ 190245 w 1500475"/>
              <a:gd name="connsiteY2" fmla="*/ 6137 h 1844143"/>
              <a:gd name="connsiteX3" fmla="*/ 279230 w 1500475"/>
              <a:gd name="connsiteY3" fmla="*/ 21479 h 1844143"/>
              <a:gd name="connsiteX4" fmla="*/ 316051 w 1500475"/>
              <a:gd name="connsiteY4" fmla="*/ 39890 h 1844143"/>
              <a:gd name="connsiteX5" fmla="*/ 374352 w 1500475"/>
              <a:gd name="connsiteY5" fmla="*/ 107396 h 1844143"/>
              <a:gd name="connsiteX6" fmla="*/ 411173 w 1500475"/>
              <a:gd name="connsiteY6" fmla="*/ 131944 h 1844143"/>
              <a:gd name="connsiteX7" fmla="*/ 524706 w 1500475"/>
              <a:gd name="connsiteY7" fmla="*/ 168765 h 1844143"/>
              <a:gd name="connsiteX8" fmla="*/ 583007 w 1500475"/>
              <a:gd name="connsiteY8" fmla="*/ 214792 h 1844143"/>
              <a:gd name="connsiteX9" fmla="*/ 604486 w 1500475"/>
              <a:gd name="connsiteY9" fmla="*/ 285366 h 1844143"/>
              <a:gd name="connsiteX10" fmla="*/ 589144 w 1500475"/>
              <a:gd name="connsiteY10" fmla="*/ 359009 h 1844143"/>
              <a:gd name="connsiteX11" fmla="*/ 558459 w 1500475"/>
              <a:gd name="connsiteY11" fmla="*/ 408105 h 1844143"/>
              <a:gd name="connsiteX12" fmla="*/ 604486 w 1500475"/>
              <a:gd name="connsiteY12" fmla="*/ 490953 h 1844143"/>
              <a:gd name="connsiteX13" fmla="*/ 662787 w 1500475"/>
              <a:gd name="connsiteY13" fmla="*/ 546185 h 1844143"/>
              <a:gd name="connsiteX14" fmla="*/ 751772 w 1500475"/>
              <a:gd name="connsiteY14" fmla="*/ 601417 h 1844143"/>
              <a:gd name="connsiteX15" fmla="*/ 813141 w 1500475"/>
              <a:gd name="connsiteY15" fmla="*/ 671993 h 1844143"/>
              <a:gd name="connsiteX16" fmla="*/ 877578 w 1500475"/>
              <a:gd name="connsiteY16" fmla="*/ 819277 h 1844143"/>
              <a:gd name="connsiteX17" fmla="*/ 938947 w 1500475"/>
              <a:gd name="connsiteY17" fmla="*/ 889852 h 1844143"/>
              <a:gd name="connsiteX18" fmla="*/ 1003386 w 1500475"/>
              <a:gd name="connsiteY18" fmla="*/ 1000318 h 1844143"/>
              <a:gd name="connsiteX19" fmla="*/ 1015660 w 1500475"/>
              <a:gd name="connsiteY19" fmla="*/ 1377737 h 1844143"/>
              <a:gd name="connsiteX20" fmla="*/ 1061686 w 1500475"/>
              <a:gd name="connsiteY20" fmla="*/ 1439107 h 1844143"/>
              <a:gd name="connsiteX21" fmla="*/ 1500475 w 1500475"/>
              <a:gd name="connsiteY21" fmla="*/ 1374668 h 1844143"/>
              <a:gd name="connsiteX22" fmla="*/ 1432970 w 1500475"/>
              <a:gd name="connsiteY22" fmla="*/ 1844143 h 1844143"/>
              <a:gd name="connsiteX0" fmla="*/ 0 w 1500475"/>
              <a:gd name="connsiteY0" fmla="*/ 15342 h 1844143"/>
              <a:gd name="connsiteX1" fmla="*/ 119670 w 1500475"/>
              <a:gd name="connsiteY1" fmla="*/ 0 h 1844143"/>
              <a:gd name="connsiteX2" fmla="*/ 190245 w 1500475"/>
              <a:gd name="connsiteY2" fmla="*/ 6137 h 1844143"/>
              <a:gd name="connsiteX3" fmla="*/ 279230 w 1500475"/>
              <a:gd name="connsiteY3" fmla="*/ 21479 h 1844143"/>
              <a:gd name="connsiteX4" fmla="*/ 316051 w 1500475"/>
              <a:gd name="connsiteY4" fmla="*/ 39890 h 1844143"/>
              <a:gd name="connsiteX5" fmla="*/ 374352 w 1500475"/>
              <a:gd name="connsiteY5" fmla="*/ 107396 h 1844143"/>
              <a:gd name="connsiteX6" fmla="*/ 411173 w 1500475"/>
              <a:gd name="connsiteY6" fmla="*/ 131944 h 1844143"/>
              <a:gd name="connsiteX7" fmla="*/ 524706 w 1500475"/>
              <a:gd name="connsiteY7" fmla="*/ 168765 h 1844143"/>
              <a:gd name="connsiteX8" fmla="*/ 583007 w 1500475"/>
              <a:gd name="connsiteY8" fmla="*/ 214792 h 1844143"/>
              <a:gd name="connsiteX9" fmla="*/ 604486 w 1500475"/>
              <a:gd name="connsiteY9" fmla="*/ 285366 h 1844143"/>
              <a:gd name="connsiteX10" fmla="*/ 589144 w 1500475"/>
              <a:gd name="connsiteY10" fmla="*/ 359009 h 1844143"/>
              <a:gd name="connsiteX11" fmla="*/ 558459 w 1500475"/>
              <a:gd name="connsiteY11" fmla="*/ 408105 h 1844143"/>
              <a:gd name="connsiteX12" fmla="*/ 604486 w 1500475"/>
              <a:gd name="connsiteY12" fmla="*/ 490953 h 1844143"/>
              <a:gd name="connsiteX13" fmla="*/ 662787 w 1500475"/>
              <a:gd name="connsiteY13" fmla="*/ 546185 h 1844143"/>
              <a:gd name="connsiteX14" fmla="*/ 751772 w 1500475"/>
              <a:gd name="connsiteY14" fmla="*/ 601417 h 1844143"/>
              <a:gd name="connsiteX15" fmla="*/ 813141 w 1500475"/>
              <a:gd name="connsiteY15" fmla="*/ 671993 h 1844143"/>
              <a:gd name="connsiteX16" fmla="*/ 877578 w 1500475"/>
              <a:gd name="connsiteY16" fmla="*/ 819277 h 1844143"/>
              <a:gd name="connsiteX17" fmla="*/ 938947 w 1500475"/>
              <a:gd name="connsiteY17" fmla="*/ 889852 h 1844143"/>
              <a:gd name="connsiteX18" fmla="*/ 1003386 w 1500475"/>
              <a:gd name="connsiteY18" fmla="*/ 1000318 h 1844143"/>
              <a:gd name="connsiteX19" fmla="*/ 1015660 w 1500475"/>
              <a:gd name="connsiteY19" fmla="*/ 1377737 h 1844143"/>
              <a:gd name="connsiteX20" fmla="*/ 1061686 w 1500475"/>
              <a:gd name="connsiteY20" fmla="*/ 1439107 h 1844143"/>
              <a:gd name="connsiteX21" fmla="*/ 1261136 w 1500475"/>
              <a:gd name="connsiteY21" fmla="*/ 1405353 h 1844143"/>
              <a:gd name="connsiteX22" fmla="*/ 1500475 w 1500475"/>
              <a:gd name="connsiteY22" fmla="*/ 1374668 h 1844143"/>
              <a:gd name="connsiteX23" fmla="*/ 1432970 w 1500475"/>
              <a:gd name="connsiteY23" fmla="*/ 1844143 h 1844143"/>
              <a:gd name="connsiteX0" fmla="*/ 0 w 1500475"/>
              <a:gd name="connsiteY0" fmla="*/ 15342 h 1844143"/>
              <a:gd name="connsiteX1" fmla="*/ 119670 w 1500475"/>
              <a:gd name="connsiteY1" fmla="*/ 0 h 1844143"/>
              <a:gd name="connsiteX2" fmla="*/ 190245 w 1500475"/>
              <a:gd name="connsiteY2" fmla="*/ 6137 h 1844143"/>
              <a:gd name="connsiteX3" fmla="*/ 279230 w 1500475"/>
              <a:gd name="connsiteY3" fmla="*/ 21479 h 1844143"/>
              <a:gd name="connsiteX4" fmla="*/ 316051 w 1500475"/>
              <a:gd name="connsiteY4" fmla="*/ 39890 h 1844143"/>
              <a:gd name="connsiteX5" fmla="*/ 374352 w 1500475"/>
              <a:gd name="connsiteY5" fmla="*/ 107396 h 1844143"/>
              <a:gd name="connsiteX6" fmla="*/ 411173 w 1500475"/>
              <a:gd name="connsiteY6" fmla="*/ 131944 h 1844143"/>
              <a:gd name="connsiteX7" fmla="*/ 524706 w 1500475"/>
              <a:gd name="connsiteY7" fmla="*/ 168765 h 1844143"/>
              <a:gd name="connsiteX8" fmla="*/ 583007 w 1500475"/>
              <a:gd name="connsiteY8" fmla="*/ 214792 h 1844143"/>
              <a:gd name="connsiteX9" fmla="*/ 604486 w 1500475"/>
              <a:gd name="connsiteY9" fmla="*/ 285366 h 1844143"/>
              <a:gd name="connsiteX10" fmla="*/ 589144 w 1500475"/>
              <a:gd name="connsiteY10" fmla="*/ 359009 h 1844143"/>
              <a:gd name="connsiteX11" fmla="*/ 558459 w 1500475"/>
              <a:gd name="connsiteY11" fmla="*/ 408105 h 1844143"/>
              <a:gd name="connsiteX12" fmla="*/ 604486 w 1500475"/>
              <a:gd name="connsiteY12" fmla="*/ 490953 h 1844143"/>
              <a:gd name="connsiteX13" fmla="*/ 662787 w 1500475"/>
              <a:gd name="connsiteY13" fmla="*/ 546185 h 1844143"/>
              <a:gd name="connsiteX14" fmla="*/ 751772 w 1500475"/>
              <a:gd name="connsiteY14" fmla="*/ 601417 h 1844143"/>
              <a:gd name="connsiteX15" fmla="*/ 813141 w 1500475"/>
              <a:gd name="connsiteY15" fmla="*/ 671993 h 1844143"/>
              <a:gd name="connsiteX16" fmla="*/ 877578 w 1500475"/>
              <a:gd name="connsiteY16" fmla="*/ 819277 h 1844143"/>
              <a:gd name="connsiteX17" fmla="*/ 938947 w 1500475"/>
              <a:gd name="connsiteY17" fmla="*/ 889852 h 1844143"/>
              <a:gd name="connsiteX18" fmla="*/ 1003386 w 1500475"/>
              <a:gd name="connsiteY18" fmla="*/ 1000318 h 1844143"/>
              <a:gd name="connsiteX19" fmla="*/ 1015660 w 1500475"/>
              <a:gd name="connsiteY19" fmla="*/ 1377737 h 1844143"/>
              <a:gd name="connsiteX20" fmla="*/ 1061686 w 1500475"/>
              <a:gd name="connsiteY20" fmla="*/ 1439107 h 1844143"/>
              <a:gd name="connsiteX21" fmla="*/ 1239657 w 1500475"/>
              <a:gd name="connsiteY21" fmla="*/ 1598665 h 1844143"/>
              <a:gd name="connsiteX22" fmla="*/ 1500475 w 1500475"/>
              <a:gd name="connsiteY22" fmla="*/ 1374668 h 1844143"/>
              <a:gd name="connsiteX23" fmla="*/ 1432970 w 1500475"/>
              <a:gd name="connsiteY23" fmla="*/ 1844143 h 1844143"/>
              <a:gd name="connsiteX0" fmla="*/ 0 w 1432970"/>
              <a:gd name="connsiteY0" fmla="*/ 15342 h 1844143"/>
              <a:gd name="connsiteX1" fmla="*/ 119670 w 1432970"/>
              <a:gd name="connsiteY1" fmla="*/ 0 h 1844143"/>
              <a:gd name="connsiteX2" fmla="*/ 190245 w 1432970"/>
              <a:gd name="connsiteY2" fmla="*/ 6137 h 1844143"/>
              <a:gd name="connsiteX3" fmla="*/ 279230 w 1432970"/>
              <a:gd name="connsiteY3" fmla="*/ 21479 h 1844143"/>
              <a:gd name="connsiteX4" fmla="*/ 316051 w 1432970"/>
              <a:gd name="connsiteY4" fmla="*/ 39890 h 1844143"/>
              <a:gd name="connsiteX5" fmla="*/ 374352 w 1432970"/>
              <a:gd name="connsiteY5" fmla="*/ 107396 h 1844143"/>
              <a:gd name="connsiteX6" fmla="*/ 411173 w 1432970"/>
              <a:gd name="connsiteY6" fmla="*/ 131944 h 1844143"/>
              <a:gd name="connsiteX7" fmla="*/ 524706 w 1432970"/>
              <a:gd name="connsiteY7" fmla="*/ 168765 h 1844143"/>
              <a:gd name="connsiteX8" fmla="*/ 583007 w 1432970"/>
              <a:gd name="connsiteY8" fmla="*/ 214792 h 1844143"/>
              <a:gd name="connsiteX9" fmla="*/ 604486 w 1432970"/>
              <a:gd name="connsiteY9" fmla="*/ 285366 h 1844143"/>
              <a:gd name="connsiteX10" fmla="*/ 589144 w 1432970"/>
              <a:gd name="connsiteY10" fmla="*/ 359009 h 1844143"/>
              <a:gd name="connsiteX11" fmla="*/ 558459 w 1432970"/>
              <a:gd name="connsiteY11" fmla="*/ 408105 h 1844143"/>
              <a:gd name="connsiteX12" fmla="*/ 604486 w 1432970"/>
              <a:gd name="connsiteY12" fmla="*/ 490953 h 1844143"/>
              <a:gd name="connsiteX13" fmla="*/ 662787 w 1432970"/>
              <a:gd name="connsiteY13" fmla="*/ 546185 h 1844143"/>
              <a:gd name="connsiteX14" fmla="*/ 751772 w 1432970"/>
              <a:gd name="connsiteY14" fmla="*/ 601417 h 1844143"/>
              <a:gd name="connsiteX15" fmla="*/ 813141 w 1432970"/>
              <a:gd name="connsiteY15" fmla="*/ 671993 h 1844143"/>
              <a:gd name="connsiteX16" fmla="*/ 877578 w 1432970"/>
              <a:gd name="connsiteY16" fmla="*/ 819277 h 1844143"/>
              <a:gd name="connsiteX17" fmla="*/ 938947 w 1432970"/>
              <a:gd name="connsiteY17" fmla="*/ 889852 h 1844143"/>
              <a:gd name="connsiteX18" fmla="*/ 1003386 w 1432970"/>
              <a:gd name="connsiteY18" fmla="*/ 1000318 h 1844143"/>
              <a:gd name="connsiteX19" fmla="*/ 1015660 w 1432970"/>
              <a:gd name="connsiteY19" fmla="*/ 1377737 h 1844143"/>
              <a:gd name="connsiteX20" fmla="*/ 1061686 w 1432970"/>
              <a:gd name="connsiteY20" fmla="*/ 1439107 h 1844143"/>
              <a:gd name="connsiteX21" fmla="*/ 1239657 w 1432970"/>
              <a:gd name="connsiteY21" fmla="*/ 1598665 h 1844143"/>
              <a:gd name="connsiteX22" fmla="*/ 1331709 w 1432970"/>
              <a:gd name="connsiteY22" fmla="*/ 1709130 h 1844143"/>
              <a:gd name="connsiteX23" fmla="*/ 1432970 w 1432970"/>
              <a:gd name="connsiteY23" fmla="*/ 1844143 h 1844143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3270975 w 3270975"/>
              <a:gd name="connsiteY23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2040524 w 3270975"/>
              <a:gd name="connsiteY23" fmla="*/ 2264521 h 3231085"/>
              <a:gd name="connsiteX24" fmla="*/ 3270975 w 3270975"/>
              <a:gd name="connsiteY24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2672626 w 3270975"/>
              <a:gd name="connsiteY23" fmla="*/ 1595597 h 3231085"/>
              <a:gd name="connsiteX24" fmla="*/ 3270975 w 3270975"/>
              <a:gd name="connsiteY24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574118 w 3270975"/>
              <a:gd name="connsiteY23" fmla="*/ 1690719 h 3231085"/>
              <a:gd name="connsiteX24" fmla="*/ 2672626 w 3270975"/>
              <a:gd name="connsiteY24" fmla="*/ 1595597 h 3231085"/>
              <a:gd name="connsiteX25" fmla="*/ 3270975 w 3270975"/>
              <a:gd name="connsiteY25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2672626 w 3270975"/>
              <a:gd name="connsiteY24" fmla="*/ 1595597 h 3231085"/>
              <a:gd name="connsiteX25" fmla="*/ 3270975 w 3270975"/>
              <a:gd name="connsiteY25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963812 w 3270975"/>
              <a:gd name="connsiteY24" fmla="*/ 1727541 h 3231085"/>
              <a:gd name="connsiteX25" fmla="*/ 2672626 w 3270975"/>
              <a:gd name="connsiteY25" fmla="*/ 1595597 h 3231085"/>
              <a:gd name="connsiteX26" fmla="*/ 3270975 w 3270975"/>
              <a:gd name="connsiteY26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2672626 w 3270975"/>
              <a:gd name="connsiteY25" fmla="*/ 1595597 h 3231085"/>
              <a:gd name="connsiteX26" fmla="*/ 3270975 w 3270975"/>
              <a:gd name="connsiteY26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2015976 w 3270975"/>
              <a:gd name="connsiteY25" fmla="*/ 1791979 h 3231085"/>
              <a:gd name="connsiteX26" fmla="*/ 2672626 w 3270975"/>
              <a:gd name="connsiteY26" fmla="*/ 1595597 h 3231085"/>
              <a:gd name="connsiteX27" fmla="*/ 3270975 w 3270975"/>
              <a:gd name="connsiteY27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2672626 w 3270975"/>
              <a:gd name="connsiteY26" fmla="*/ 1595597 h 3231085"/>
              <a:gd name="connsiteX27" fmla="*/ 3270975 w 3270975"/>
              <a:gd name="connsiteY27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2123372 w 3270975"/>
              <a:gd name="connsiteY26" fmla="*/ 1819595 h 3231085"/>
              <a:gd name="connsiteX27" fmla="*/ 2672626 w 3270975"/>
              <a:gd name="connsiteY27" fmla="*/ 1595597 h 3231085"/>
              <a:gd name="connsiteX28" fmla="*/ 3270975 w 3270975"/>
              <a:gd name="connsiteY28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2672626 w 3270975"/>
              <a:gd name="connsiteY27" fmla="*/ 1595597 h 3231085"/>
              <a:gd name="connsiteX28" fmla="*/ 3270975 w 3270975"/>
              <a:gd name="connsiteY28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2126441 w 3270975"/>
              <a:gd name="connsiteY27" fmla="*/ 1896306 h 3231085"/>
              <a:gd name="connsiteX28" fmla="*/ 2672626 w 3270975"/>
              <a:gd name="connsiteY28" fmla="*/ 1595597 h 3231085"/>
              <a:gd name="connsiteX29" fmla="*/ 3270975 w 3270975"/>
              <a:gd name="connsiteY29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2672626 w 3270975"/>
              <a:gd name="connsiteY28" fmla="*/ 1595597 h 3231085"/>
              <a:gd name="connsiteX29" fmla="*/ 3270975 w 3270975"/>
              <a:gd name="connsiteY29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2243042 w 3270975"/>
              <a:gd name="connsiteY28" fmla="*/ 2006770 h 3231085"/>
              <a:gd name="connsiteX29" fmla="*/ 2672626 w 3270975"/>
              <a:gd name="connsiteY29" fmla="*/ 1595597 h 3231085"/>
              <a:gd name="connsiteX30" fmla="*/ 3270975 w 3270975"/>
              <a:gd name="connsiteY30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672626 w 3270975"/>
              <a:gd name="connsiteY29" fmla="*/ 1595597 h 3231085"/>
              <a:gd name="connsiteX30" fmla="*/ 3270975 w 3270975"/>
              <a:gd name="connsiteY30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246110 w 3270975"/>
              <a:gd name="connsiteY29" fmla="*/ 2080413 h 3231085"/>
              <a:gd name="connsiteX30" fmla="*/ 2672626 w 3270975"/>
              <a:gd name="connsiteY30" fmla="*/ 1595597 h 3231085"/>
              <a:gd name="connsiteX31" fmla="*/ 3270975 w 3270975"/>
              <a:gd name="connsiteY31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672626 w 3270975"/>
              <a:gd name="connsiteY30" fmla="*/ 1595597 h 3231085"/>
              <a:gd name="connsiteX31" fmla="*/ 3270975 w 3270975"/>
              <a:gd name="connsiteY31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313616 w 3270975"/>
              <a:gd name="connsiteY30" fmla="*/ 2114166 h 3231085"/>
              <a:gd name="connsiteX31" fmla="*/ 2672626 w 3270975"/>
              <a:gd name="connsiteY31" fmla="*/ 1595597 h 3231085"/>
              <a:gd name="connsiteX32" fmla="*/ 3270975 w 3270975"/>
              <a:gd name="connsiteY32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672626 w 3270975"/>
              <a:gd name="connsiteY31" fmla="*/ 1595597 h 3231085"/>
              <a:gd name="connsiteX32" fmla="*/ 3270975 w 3270975"/>
              <a:gd name="connsiteY32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90328 w 3270975"/>
              <a:gd name="connsiteY31" fmla="*/ 2120303 h 3231085"/>
              <a:gd name="connsiteX32" fmla="*/ 2672626 w 3270975"/>
              <a:gd name="connsiteY32" fmla="*/ 1595597 h 3231085"/>
              <a:gd name="connsiteX33" fmla="*/ 3270975 w 3270975"/>
              <a:gd name="connsiteY33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672626 w 3270975"/>
              <a:gd name="connsiteY32" fmla="*/ 1595597 h 3231085"/>
              <a:gd name="connsiteX33" fmla="*/ 3270975 w 3270975"/>
              <a:gd name="connsiteY33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519203 w 3270975"/>
              <a:gd name="connsiteY32" fmla="*/ 2193946 h 3231085"/>
              <a:gd name="connsiteX33" fmla="*/ 2672626 w 3270975"/>
              <a:gd name="connsiteY33" fmla="*/ 1595597 h 3231085"/>
              <a:gd name="connsiteX34" fmla="*/ 3270975 w 3270975"/>
              <a:gd name="connsiteY34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672626 w 3270975"/>
              <a:gd name="connsiteY33" fmla="*/ 1595597 h 3231085"/>
              <a:gd name="connsiteX34" fmla="*/ 3270975 w 3270975"/>
              <a:gd name="connsiteY34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611257 w 3270975"/>
              <a:gd name="connsiteY33" fmla="*/ 1942333 h 3231085"/>
              <a:gd name="connsiteX34" fmla="*/ 2672626 w 3270975"/>
              <a:gd name="connsiteY34" fmla="*/ 1595597 h 3231085"/>
              <a:gd name="connsiteX35" fmla="*/ 3270975 w 3270975"/>
              <a:gd name="connsiteY35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546819 w 3270975"/>
              <a:gd name="connsiteY33" fmla="*/ 3010156 h 3231085"/>
              <a:gd name="connsiteX34" fmla="*/ 2672626 w 3270975"/>
              <a:gd name="connsiteY34" fmla="*/ 1595597 h 3231085"/>
              <a:gd name="connsiteX35" fmla="*/ 3270975 w 3270975"/>
              <a:gd name="connsiteY35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546819 w 3270975"/>
              <a:gd name="connsiteY33" fmla="*/ 3010156 h 3231085"/>
              <a:gd name="connsiteX34" fmla="*/ 2617394 w 3270975"/>
              <a:gd name="connsiteY34" fmla="*/ 2184741 h 3231085"/>
              <a:gd name="connsiteX35" fmla="*/ 2672626 w 3270975"/>
              <a:gd name="connsiteY35" fmla="*/ 1595597 h 3231085"/>
              <a:gd name="connsiteX36" fmla="*/ 3270975 w 3270975"/>
              <a:gd name="connsiteY36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546819 w 3270975"/>
              <a:gd name="connsiteY33" fmla="*/ 3010156 h 3231085"/>
              <a:gd name="connsiteX34" fmla="*/ 2623531 w 3270975"/>
              <a:gd name="connsiteY34" fmla="*/ 3034703 h 3231085"/>
              <a:gd name="connsiteX35" fmla="*/ 2672626 w 3270975"/>
              <a:gd name="connsiteY35" fmla="*/ 1595597 h 3231085"/>
              <a:gd name="connsiteX36" fmla="*/ 3270975 w 3270975"/>
              <a:gd name="connsiteY36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546819 w 3270975"/>
              <a:gd name="connsiteY33" fmla="*/ 3010156 h 3231085"/>
              <a:gd name="connsiteX34" fmla="*/ 2623531 w 3270975"/>
              <a:gd name="connsiteY34" fmla="*/ 3034703 h 3231085"/>
              <a:gd name="connsiteX35" fmla="*/ 2638873 w 3270975"/>
              <a:gd name="connsiteY35" fmla="*/ 2350438 h 3231085"/>
              <a:gd name="connsiteX36" fmla="*/ 2672626 w 3270975"/>
              <a:gd name="connsiteY36" fmla="*/ 1595597 h 3231085"/>
              <a:gd name="connsiteX37" fmla="*/ 3270975 w 3270975"/>
              <a:gd name="connsiteY37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546819 w 3270975"/>
              <a:gd name="connsiteY33" fmla="*/ 3010156 h 3231085"/>
              <a:gd name="connsiteX34" fmla="*/ 2623531 w 3270975"/>
              <a:gd name="connsiteY34" fmla="*/ 3034703 h 3231085"/>
              <a:gd name="connsiteX35" fmla="*/ 2780022 w 3270975"/>
              <a:gd name="connsiteY35" fmla="*/ 3046978 h 3231085"/>
              <a:gd name="connsiteX36" fmla="*/ 2672626 w 3270975"/>
              <a:gd name="connsiteY36" fmla="*/ 1595597 h 3231085"/>
              <a:gd name="connsiteX37" fmla="*/ 3270975 w 3270975"/>
              <a:gd name="connsiteY37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546819 w 3270975"/>
              <a:gd name="connsiteY33" fmla="*/ 3010156 h 3231085"/>
              <a:gd name="connsiteX34" fmla="*/ 2623531 w 3270975"/>
              <a:gd name="connsiteY34" fmla="*/ 3034703 h 3231085"/>
              <a:gd name="connsiteX35" fmla="*/ 2780022 w 3270975"/>
              <a:gd name="connsiteY35" fmla="*/ 3046978 h 3231085"/>
              <a:gd name="connsiteX36" fmla="*/ 2730926 w 3270975"/>
              <a:gd name="connsiteY36" fmla="*/ 2335095 h 3231085"/>
              <a:gd name="connsiteX37" fmla="*/ 2672626 w 3270975"/>
              <a:gd name="connsiteY37" fmla="*/ 1595597 h 3231085"/>
              <a:gd name="connsiteX38" fmla="*/ 3270975 w 3270975"/>
              <a:gd name="connsiteY38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546819 w 3270975"/>
              <a:gd name="connsiteY33" fmla="*/ 3010156 h 3231085"/>
              <a:gd name="connsiteX34" fmla="*/ 2623531 w 3270975"/>
              <a:gd name="connsiteY34" fmla="*/ 3034703 h 3231085"/>
              <a:gd name="connsiteX35" fmla="*/ 2780022 w 3270975"/>
              <a:gd name="connsiteY35" fmla="*/ 3046978 h 3231085"/>
              <a:gd name="connsiteX36" fmla="*/ 2964128 w 3270975"/>
              <a:gd name="connsiteY36" fmla="*/ 3142099 h 3231085"/>
              <a:gd name="connsiteX37" fmla="*/ 2672626 w 3270975"/>
              <a:gd name="connsiteY37" fmla="*/ 1595597 h 3231085"/>
              <a:gd name="connsiteX38" fmla="*/ 3270975 w 3270975"/>
              <a:gd name="connsiteY38" fmla="*/ 3231085 h 3231085"/>
              <a:gd name="connsiteX0" fmla="*/ 0 w 3270975"/>
              <a:gd name="connsiteY0" fmla="*/ 15342 h 3231085"/>
              <a:gd name="connsiteX1" fmla="*/ 119670 w 3270975"/>
              <a:gd name="connsiteY1" fmla="*/ 0 h 3231085"/>
              <a:gd name="connsiteX2" fmla="*/ 190245 w 3270975"/>
              <a:gd name="connsiteY2" fmla="*/ 6137 h 3231085"/>
              <a:gd name="connsiteX3" fmla="*/ 279230 w 3270975"/>
              <a:gd name="connsiteY3" fmla="*/ 21479 h 3231085"/>
              <a:gd name="connsiteX4" fmla="*/ 316051 w 3270975"/>
              <a:gd name="connsiteY4" fmla="*/ 39890 h 3231085"/>
              <a:gd name="connsiteX5" fmla="*/ 374352 w 3270975"/>
              <a:gd name="connsiteY5" fmla="*/ 107396 h 3231085"/>
              <a:gd name="connsiteX6" fmla="*/ 411173 w 3270975"/>
              <a:gd name="connsiteY6" fmla="*/ 131944 h 3231085"/>
              <a:gd name="connsiteX7" fmla="*/ 524706 w 3270975"/>
              <a:gd name="connsiteY7" fmla="*/ 168765 h 3231085"/>
              <a:gd name="connsiteX8" fmla="*/ 583007 w 3270975"/>
              <a:gd name="connsiteY8" fmla="*/ 214792 h 3231085"/>
              <a:gd name="connsiteX9" fmla="*/ 604486 w 3270975"/>
              <a:gd name="connsiteY9" fmla="*/ 285366 h 3231085"/>
              <a:gd name="connsiteX10" fmla="*/ 589144 w 3270975"/>
              <a:gd name="connsiteY10" fmla="*/ 359009 h 3231085"/>
              <a:gd name="connsiteX11" fmla="*/ 558459 w 3270975"/>
              <a:gd name="connsiteY11" fmla="*/ 408105 h 3231085"/>
              <a:gd name="connsiteX12" fmla="*/ 604486 w 3270975"/>
              <a:gd name="connsiteY12" fmla="*/ 490953 h 3231085"/>
              <a:gd name="connsiteX13" fmla="*/ 662787 w 3270975"/>
              <a:gd name="connsiteY13" fmla="*/ 546185 h 3231085"/>
              <a:gd name="connsiteX14" fmla="*/ 751772 w 3270975"/>
              <a:gd name="connsiteY14" fmla="*/ 601417 h 3231085"/>
              <a:gd name="connsiteX15" fmla="*/ 813141 w 3270975"/>
              <a:gd name="connsiteY15" fmla="*/ 671993 h 3231085"/>
              <a:gd name="connsiteX16" fmla="*/ 877578 w 3270975"/>
              <a:gd name="connsiteY16" fmla="*/ 819277 h 3231085"/>
              <a:gd name="connsiteX17" fmla="*/ 938947 w 3270975"/>
              <a:gd name="connsiteY17" fmla="*/ 889852 h 3231085"/>
              <a:gd name="connsiteX18" fmla="*/ 1003386 w 3270975"/>
              <a:gd name="connsiteY18" fmla="*/ 1000318 h 3231085"/>
              <a:gd name="connsiteX19" fmla="*/ 1015660 w 3270975"/>
              <a:gd name="connsiteY19" fmla="*/ 1377737 h 3231085"/>
              <a:gd name="connsiteX20" fmla="*/ 1061686 w 3270975"/>
              <a:gd name="connsiteY20" fmla="*/ 1439107 h 3231085"/>
              <a:gd name="connsiteX21" fmla="*/ 1239657 w 3270975"/>
              <a:gd name="connsiteY21" fmla="*/ 1598665 h 3231085"/>
              <a:gd name="connsiteX22" fmla="*/ 1331709 w 3270975"/>
              <a:gd name="connsiteY22" fmla="*/ 1709130 h 3231085"/>
              <a:gd name="connsiteX23" fmla="*/ 1402284 w 3270975"/>
              <a:gd name="connsiteY23" fmla="*/ 1828800 h 3231085"/>
              <a:gd name="connsiteX24" fmla="*/ 1586392 w 3270975"/>
              <a:gd name="connsiteY24" fmla="*/ 1920853 h 3231085"/>
              <a:gd name="connsiteX25" fmla="*/ 1610940 w 3270975"/>
              <a:gd name="connsiteY25" fmla="*/ 2046661 h 3231085"/>
              <a:gd name="connsiteX26" fmla="*/ 1669241 w 3270975"/>
              <a:gd name="connsiteY26" fmla="*/ 2144851 h 3231085"/>
              <a:gd name="connsiteX27" fmla="*/ 1838006 w 3270975"/>
              <a:gd name="connsiteY27" fmla="*/ 2414875 h 3231085"/>
              <a:gd name="connsiteX28" fmla="*/ 1908580 w 3270975"/>
              <a:gd name="connsiteY28" fmla="*/ 2485449 h 3231085"/>
              <a:gd name="connsiteX29" fmla="*/ 2019044 w 3270975"/>
              <a:gd name="connsiteY29" fmla="*/ 2549887 h 3231085"/>
              <a:gd name="connsiteX30" fmla="*/ 2098824 w 3270975"/>
              <a:gd name="connsiteY30" fmla="*/ 2675693 h 3231085"/>
              <a:gd name="connsiteX31" fmla="*/ 2371917 w 3270975"/>
              <a:gd name="connsiteY31" fmla="*/ 2807637 h 3231085"/>
              <a:gd name="connsiteX32" fmla="*/ 2451697 w 3270975"/>
              <a:gd name="connsiteY32" fmla="*/ 2936512 h 3231085"/>
              <a:gd name="connsiteX33" fmla="*/ 2546819 w 3270975"/>
              <a:gd name="connsiteY33" fmla="*/ 3010156 h 3231085"/>
              <a:gd name="connsiteX34" fmla="*/ 2623531 w 3270975"/>
              <a:gd name="connsiteY34" fmla="*/ 3034703 h 3231085"/>
              <a:gd name="connsiteX35" fmla="*/ 2780022 w 3270975"/>
              <a:gd name="connsiteY35" fmla="*/ 3046978 h 3231085"/>
              <a:gd name="connsiteX36" fmla="*/ 2964128 w 3270975"/>
              <a:gd name="connsiteY36" fmla="*/ 3142099 h 3231085"/>
              <a:gd name="connsiteX37" fmla="*/ 3102210 w 3270975"/>
              <a:gd name="connsiteY37" fmla="*/ 3206536 h 3231085"/>
              <a:gd name="connsiteX38" fmla="*/ 3270975 w 3270975"/>
              <a:gd name="connsiteY38" fmla="*/ 3231085 h 3231085"/>
              <a:gd name="connsiteX0" fmla="*/ 0 w 4572890"/>
              <a:gd name="connsiteY0" fmla="*/ 15342 h 3206536"/>
              <a:gd name="connsiteX1" fmla="*/ 119670 w 4572890"/>
              <a:gd name="connsiteY1" fmla="*/ 0 h 3206536"/>
              <a:gd name="connsiteX2" fmla="*/ 190245 w 4572890"/>
              <a:gd name="connsiteY2" fmla="*/ 6137 h 3206536"/>
              <a:gd name="connsiteX3" fmla="*/ 279230 w 4572890"/>
              <a:gd name="connsiteY3" fmla="*/ 21479 h 3206536"/>
              <a:gd name="connsiteX4" fmla="*/ 316051 w 4572890"/>
              <a:gd name="connsiteY4" fmla="*/ 39890 h 3206536"/>
              <a:gd name="connsiteX5" fmla="*/ 374352 w 4572890"/>
              <a:gd name="connsiteY5" fmla="*/ 107396 h 3206536"/>
              <a:gd name="connsiteX6" fmla="*/ 411173 w 4572890"/>
              <a:gd name="connsiteY6" fmla="*/ 131944 h 3206536"/>
              <a:gd name="connsiteX7" fmla="*/ 524706 w 4572890"/>
              <a:gd name="connsiteY7" fmla="*/ 168765 h 3206536"/>
              <a:gd name="connsiteX8" fmla="*/ 583007 w 4572890"/>
              <a:gd name="connsiteY8" fmla="*/ 214792 h 3206536"/>
              <a:gd name="connsiteX9" fmla="*/ 604486 w 4572890"/>
              <a:gd name="connsiteY9" fmla="*/ 285366 h 3206536"/>
              <a:gd name="connsiteX10" fmla="*/ 589144 w 4572890"/>
              <a:gd name="connsiteY10" fmla="*/ 359009 h 3206536"/>
              <a:gd name="connsiteX11" fmla="*/ 558459 w 4572890"/>
              <a:gd name="connsiteY11" fmla="*/ 408105 h 3206536"/>
              <a:gd name="connsiteX12" fmla="*/ 604486 w 4572890"/>
              <a:gd name="connsiteY12" fmla="*/ 490953 h 3206536"/>
              <a:gd name="connsiteX13" fmla="*/ 662787 w 4572890"/>
              <a:gd name="connsiteY13" fmla="*/ 546185 h 3206536"/>
              <a:gd name="connsiteX14" fmla="*/ 751772 w 4572890"/>
              <a:gd name="connsiteY14" fmla="*/ 601417 h 3206536"/>
              <a:gd name="connsiteX15" fmla="*/ 813141 w 4572890"/>
              <a:gd name="connsiteY15" fmla="*/ 671993 h 3206536"/>
              <a:gd name="connsiteX16" fmla="*/ 877578 w 4572890"/>
              <a:gd name="connsiteY16" fmla="*/ 819277 h 3206536"/>
              <a:gd name="connsiteX17" fmla="*/ 938947 w 4572890"/>
              <a:gd name="connsiteY17" fmla="*/ 889852 h 3206536"/>
              <a:gd name="connsiteX18" fmla="*/ 1003386 w 4572890"/>
              <a:gd name="connsiteY18" fmla="*/ 1000318 h 3206536"/>
              <a:gd name="connsiteX19" fmla="*/ 1015660 w 4572890"/>
              <a:gd name="connsiteY19" fmla="*/ 1377737 h 3206536"/>
              <a:gd name="connsiteX20" fmla="*/ 1061686 w 4572890"/>
              <a:gd name="connsiteY20" fmla="*/ 1439107 h 3206536"/>
              <a:gd name="connsiteX21" fmla="*/ 1239657 w 4572890"/>
              <a:gd name="connsiteY21" fmla="*/ 1598665 h 3206536"/>
              <a:gd name="connsiteX22" fmla="*/ 1331709 w 4572890"/>
              <a:gd name="connsiteY22" fmla="*/ 1709130 h 3206536"/>
              <a:gd name="connsiteX23" fmla="*/ 1402284 w 4572890"/>
              <a:gd name="connsiteY23" fmla="*/ 1828800 h 3206536"/>
              <a:gd name="connsiteX24" fmla="*/ 1586392 w 4572890"/>
              <a:gd name="connsiteY24" fmla="*/ 1920853 h 3206536"/>
              <a:gd name="connsiteX25" fmla="*/ 1610940 w 4572890"/>
              <a:gd name="connsiteY25" fmla="*/ 2046661 h 3206536"/>
              <a:gd name="connsiteX26" fmla="*/ 1669241 w 4572890"/>
              <a:gd name="connsiteY26" fmla="*/ 2144851 h 3206536"/>
              <a:gd name="connsiteX27" fmla="*/ 1838006 w 4572890"/>
              <a:gd name="connsiteY27" fmla="*/ 2414875 h 3206536"/>
              <a:gd name="connsiteX28" fmla="*/ 1908580 w 4572890"/>
              <a:gd name="connsiteY28" fmla="*/ 2485449 h 3206536"/>
              <a:gd name="connsiteX29" fmla="*/ 2019044 w 4572890"/>
              <a:gd name="connsiteY29" fmla="*/ 2549887 h 3206536"/>
              <a:gd name="connsiteX30" fmla="*/ 2098824 w 4572890"/>
              <a:gd name="connsiteY30" fmla="*/ 2675693 h 3206536"/>
              <a:gd name="connsiteX31" fmla="*/ 2371917 w 4572890"/>
              <a:gd name="connsiteY31" fmla="*/ 2807637 h 3206536"/>
              <a:gd name="connsiteX32" fmla="*/ 2451697 w 4572890"/>
              <a:gd name="connsiteY32" fmla="*/ 2936512 h 3206536"/>
              <a:gd name="connsiteX33" fmla="*/ 2546819 w 4572890"/>
              <a:gd name="connsiteY33" fmla="*/ 3010156 h 3206536"/>
              <a:gd name="connsiteX34" fmla="*/ 2623531 w 4572890"/>
              <a:gd name="connsiteY34" fmla="*/ 3034703 h 3206536"/>
              <a:gd name="connsiteX35" fmla="*/ 2780022 w 4572890"/>
              <a:gd name="connsiteY35" fmla="*/ 3046978 h 3206536"/>
              <a:gd name="connsiteX36" fmla="*/ 2964128 w 4572890"/>
              <a:gd name="connsiteY36" fmla="*/ 3142099 h 3206536"/>
              <a:gd name="connsiteX37" fmla="*/ 3102210 w 4572890"/>
              <a:gd name="connsiteY37" fmla="*/ 3206536 h 3206536"/>
              <a:gd name="connsiteX38" fmla="*/ 4572890 w 4572890"/>
              <a:gd name="connsiteY38" fmla="*/ 3152902 h 3206536"/>
              <a:gd name="connsiteX0" fmla="*/ 0 w 4572890"/>
              <a:gd name="connsiteY0" fmla="*/ 15342 h 3240438"/>
              <a:gd name="connsiteX1" fmla="*/ 119670 w 4572890"/>
              <a:gd name="connsiteY1" fmla="*/ 0 h 3240438"/>
              <a:gd name="connsiteX2" fmla="*/ 190245 w 4572890"/>
              <a:gd name="connsiteY2" fmla="*/ 6137 h 3240438"/>
              <a:gd name="connsiteX3" fmla="*/ 279230 w 4572890"/>
              <a:gd name="connsiteY3" fmla="*/ 21479 h 3240438"/>
              <a:gd name="connsiteX4" fmla="*/ 316051 w 4572890"/>
              <a:gd name="connsiteY4" fmla="*/ 39890 h 3240438"/>
              <a:gd name="connsiteX5" fmla="*/ 374352 w 4572890"/>
              <a:gd name="connsiteY5" fmla="*/ 107396 h 3240438"/>
              <a:gd name="connsiteX6" fmla="*/ 411173 w 4572890"/>
              <a:gd name="connsiteY6" fmla="*/ 131944 h 3240438"/>
              <a:gd name="connsiteX7" fmla="*/ 524706 w 4572890"/>
              <a:gd name="connsiteY7" fmla="*/ 168765 h 3240438"/>
              <a:gd name="connsiteX8" fmla="*/ 583007 w 4572890"/>
              <a:gd name="connsiteY8" fmla="*/ 214792 h 3240438"/>
              <a:gd name="connsiteX9" fmla="*/ 604486 w 4572890"/>
              <a:gd name="connsiteY9" fmla="*/ 285366 h 3240438"/>
              <a:gd name="connsiteX10" fmla="*/ 589144 w 4572890"/>
              <a:gd name="connsiteY10" fmla="*/ 359009 h 3240438"/>
              <a:gd name="connsiteX11" fmla="*/ 558459 w 4572890"/>
              <a:gd name="connsiteY11" fmla="*/ 408105 h 3240438"/>
              <a:gd name="connsiteX12" fmla="*/ 604486 w 4572890"/>
              <a:gd name="connsiteY12" fmla="*/ 490953 h 3240438"/>
              <a:gd name="connsiteX13" fmla="*/ 662787 w 4572890"/>
              <a:gd name="connsiteY13" fmla="*/ 546185 h 3240438"/>
              <a:gd name="connsiteX14" fmla="*/ 751772 w 4572890"/>
              <a:gd name="connsiteY14" fmla="*/ 601417 h 3240438"/>
              <a:gd name="connsiteX15" fmla="*/ 813141 w 4572890"/>
              <a:gd name="connsiteY15" fmla="*/ 671993 h 3240438"/>
              <a:gd name="connsiteX16" fmla="*/ 877578 w 4572890"/>
              <a:gd name="connsiteY16" fmla="*/ 819277 h 3240438"/>
              <a:gd name="connsiteX17" fmla="*/ 938947 w 4572890"/>
              <a:gd name="connsiteY17" fmla="*/ 889852 h 3240438"/>
              <a:gd name="connsiteX18" fmla="*/ 1003386 w 4572890"/>
              <a:gd name="connsiteY18" fmla="*/ 1000318 h 3240438"/>
              <a:gd name="connsiteX19" fmla="*/ 1015660 w 4572890"/>
              <a:gd name="connsiteY19" fmla="*/ 1377737 h 3240438"/>
              <a:gd name="connsiteX20" fmla="*/ 1061686 w 4572890"/>
              <a:gd name="connsiteY20" fmla="*/ 1439107 h 3240438"/>
              <a:gd name="connsiteX21" fmla="*/ 1239657 w 4572890"/>
              <a:gd name="connsiteY21" fmla="*/ 1598665 h 3240438"/>
              <a:gd name="connsiteX22" fmla="*/ 1331709 w 4572890"/>
              <a:gd name="connsiteY22" fmla="*/ 1709130 h 3240438"/>
              <a:gd name="connsiteX23" fmla="*/ 1402284 w 4572890"/>
              <a:gd name="connsiteY23" fmla="*/ 1828800 h 3240438"/>
              <a:gd name="connsiteX24" fmla="*/ 1586392 w 4572890"/>
              <a:gd name="connsiteY24" fmla="*/ 1920853 h 3240438"/>
              <a:gd name="connsiteX25" fmla="*/ 1610940 w 4572890"/>
              <a:gd name="connsiteY25" fmla="*/ 2046661 h 3240438"/>
              <a:gd name="connsiteX26" fmla="*/ 1669241 w 4572890"/>
              <a:gd name="connsiteY26" fmla="*/ 2144851 h 3240438"/>
              <a:gd name="connsiteX27" fmla="*/ 1838006 w 4572890"/>
              <a:gd name="connsiteY27" fmla="*/ 2414875 h 3240438"/>
              <a:gd name="connsiteX28" fmla="*/ 1908580 w 4572890"/>
              <a:gd name="connsiteY28" fmla="*/ 2485449 h 3240438"/>
              <a:gd name="connsiteX29" fmla="*/ 2019044 w 4572890"/>
              <a:gd name="connsiteY29" fmla="*/ 2549887 h 3240438"/>
              <a:gd name="connsiteX30" fmla="*/ 2098824 w 4572890"/>
              <a:gd name="connsiteY30" fmla="*/ 2675693 h 3240438"/>
              <a:gd name="connsiteX31" fmla="*/ 2371917 w 4572890"/>
              <a:gd name="connsiteY31" fmla="*/ 2807637 h 3240438"/>
              <a:gd name="connsiteX32" fmla="*/ 2451697 w 4572890"/>
              <a:gd name="connsiteY32" fmla="*/ 2936512 h 3240438"/>
              <a:gd name="connsiteX33" fmla="*/ 2546819 w 4572890"/>
              <a:gd name="connsiteY33" fmla="*/ 3010156 h 3240438"/>
              <a:gd name="connsiteX34" fmla="*/ 2623531 w 4572890"/>
              <a:gd name="connsiteY34" fmla="*/ 3034703 h 3240438"/>
              <a:gd name="connsiteX35" fmla="*/ 2780022 w 4572890"/>
              <a:gd name="connsiteY35" fmla="*/ 3046978 h 3240438"/>
              <a:gd name="connsiteX36" fmla="*/ 2964128 w 4572890"/>
              <a:gd name="connsiteY36" fmla="*/ 3142099 h 3240438"/>
              <a:gd name="connsiteX37" fmla="*/ 3102210 w 4572890"/>
              <a:gd name="connsiteY37" fmla="*/ 3206536 h 3240438"/>
              <a:gd name="connsiteX38" fmla="*/ 4572890 w 4572890"/>
              <a:gd name="connsiteY38" fmla="*/ 3152902 h 3240438"/>
              <a:gd name="connsiteX0" fmla="*/ 0 w 4572890"/>
              <a:gd name="connsiteY0" fmla="*/ 15342 h 3265143"/>
              <a:gd name="connsiteX1" fmla="*/ 119670 w 4572890"/>
              <a:gd name="connsiteY1" fmla="*/ 0 h 3265143"/>
              <a:gd name="connsiteX2" fmla="*/ 190245 w 4572890"/>
              <a:gd name="connsiteY2" fmla="*/ 6137 h 3265143"/>
              <a:gd name="connsiteX3" fmla="*/ 279230 w 4572890"/>
              <a:gd name="connsiteY3" fmla="*/ 21479 h 3265143"/>
              <a:gd name="connsiteX4" fmla="*/ 316051 w 4572890"/>
              <a:gd name="connsiteY4" fmla="*/ 39890 h 3265143"/>
              <a:gd name="connsiteX5" fmla="*/ 374352 w 4572890"/>
              <a:gd name="connsiteY5" fmla="*/ 107396 h 3265143"/>
              <a:gd name="connsiteX6" fmla="*/ 411173 w 4572890"/>
              <a:gd name="connsiteY6" fmla="*/ 131944 h 3265143"/>
              <a:gd name="connsiteX7" fmla="*/ 524706 w 4572890"/>
              <a:gd name="connsiteY7" fmla="*/ 168765 h 3265143"/>
              <a:gd name="connsiteX8" fmla="*/ 583007 w 4572890"/>
              <a:gd name="connsiteY8" fmla="*/ 214792 h 3265143"/>
              <a:gd name="connsiteX9" fmla="*/ 604486 w 4572890"/>
              <a:gd name="connsiteY9" fmla="*/ 285366 h 3265143"/>
              <a:gd name="connsiteX10" fmla="*/ 589144 w 4572890"/>
              <a:gd name="connsiteY10" fmla="*/ 359009 h 3265143"/>
              <a:gd name="connsiteX11" fmla="*/ 558459 w 4572890"/>
              <a:gd name="connsiteY11" fmla="*/ 408105 h 3265143"/>
              <a:gd name="connsiteX12" fmla="*/ 604486 w 4572890"/>
              <a:gd name="connsiteY12" fmla="*/ 490953 h 3265143"/>
              <a:gd name="connsiteX13" fmla="*/ 662787 w 4572890"/>
              <a:gd name="connsiteY13" fmla="*/ 546185 h 3265143"/>
              <a:gd name="connsiteX14" fmla="*/ 751772 w 4572890"/>
              <a:gd name="connsiteY14" fmla="*/ 601417 h 3265143"/>
              <a:gd name="connsiteX15" fmla="*/ 813141 w 4572890"/>
              <a:gd name="connsiteY15" fmla="*/ 671993 h 3265143"/>
              <a:gd name="connsiteX16" fmla="*/ 877578 w 4572890"/>
              <a:gd name="connsiteY16" fmla="*/ 819277 h 3265143"/>
              <a:gd name="connsiteX17" fmla="*/ 938947 w 4572890"/>
              <a:gd name="connsiteY17" fmla="*/ 889852 h 3265143"/>
              <a:gd name="connsiteX18" fmla="*/ 1003386 w 4572890"/>
              <a:gd name="connsiteY18" fmla="*/ 1000318 h 3265143"/>
              <a:gd name="connsiteX19" fmla="*/ 1015660 w 4572890"/>
              <a:gd name="connsiteY19" fmla="*/ 1377737 h 3265143"/>
              <a:gd name="connsiteX20" fmla="*/ 1061686 w 4572890"/>
              <a:gd name="connsiteY20" fmla="*/ 1439107 h 3265143"/>
              <a:gd name="connsiteX21" fmla="*/ 1239657 w 4572890"/>
              <a:gd name="connsiteY21" fmla="*/ 1598665 h 3265143"/>
              <a:gd name="connsiteX22" fmla="*/ 1331709 w 4572890"/>
              <a:gd name="connsiteY22" fmla="*/ 1709130 h 3265143"/>
              <a:gd name="connsiteX23" fmla="*/ 1402284 w 4572890"/>
              <a:gd name="connsiteY23" fmla="*/ 1828800 h 3265143"/>
              <a:gd name="connsiteX24" fmla="*/ 1586392 w 4572890"/>
              <a:gd name="connsiteY24" fmla="*/ 1920853 h 3265143"/>
              <a:gd name="connsiteX25" fmla="*/ 1610940 w 4572890"/>
              <a:gd name="connsiteY25" fmla="*/ 2046661 h 3265143"/>
              <a:gd name="connsiteX26" fmla="*/ 1669241 w 4572890"/>
              <a:gd name="connsiteY26" fmla="*/ 2144851 h 3265143"/>
              <a:gd name="connsiteX27" fmla="*/ 1838006 w 4572890"/>
              <a:gd name="connsiteY27" fmla="*/ 2414875 h 3265143"/>
              <a:gd name="connsiteX28" fmla="*/ 1908580 w 4572890"/>
              <a:gd name="connsiteY28" fmla="*/ 2485449 h 3265143"/>
              <a:gd name="connsiteX29" fmla="*/ 2019044 w 4572890"/>
              <a:gd name="connsiteY29" fmla="*/ 2549887 h 3265143"/>
              <a:gd name="connsiteX30" fmla="*/ 2098824 w 4572890"/>
              <a:gd name="connsiteY30" fmla="*/ 2675693 h 3265143"/>
              <a:gd name="connsiteX31" fmla="*/ 2371917 w 4572890"/>
              <a:gd name="connsiteY31" fmla="*/ 2807637 h 3265143"/>
              <a:gd name="connsiteX32" fmla="*/ 2451697 w 4572890"/>
              <a:gd name="connsiteY32" fmla="*/ 2936512 h 3265143"/>
              <a:gd name="connsiteX33" fmla="*/ 2546819 w 4572890"/>
              <a:gd name="connsiteY33" fmla="*/ 3010156 h 3265143"/>
              <a:gd name="connsiteX34" fmla="*/ 2623531 w 4572890"/>
              <a:gd name="connsiteY34" fmla="*/ 3034703 h 3265143"/>
              <a:gd name="connsiteX35" fmla="*/ 2780022 w 4572890"/>
              <a:gd name="connsiteY35" fmla="*/ 3046978 h 3265143"/>
              <a:gd name="connsiteX36" fmla="*/ 2964128 w 4572890"/>
              <a:gd name="connsiteY36" fmla="*/ 3142099 h 3265143"/>
              <a:gd name="connsiteX37" fmla="*/ 3102210 w 4572890"/>
              <a:gd name="connsiteY37" fmla="*/ 3206536 h 3265143"/>
              <a:gd name="connsiteX38" fmla="*/ 4572890 w 4572890"/>
              <a:gd name="connsiteY38" fmla="*/ 3152902 h 3265143"/>
              <a:gd name="connsiteX0" fmla="*/ 0 w 4644274"/>
              <a:gd name="connsiteY0" fmla="*/ 15342 h 3256939"/>
              <a:gd name="connsiteX1" fmla="*/ 119670 w 4644274"/>
              <a:gd name="connsiteY1" fmla="*/ 0 h 3256939"/>
              <a:gd name="connsiteX2" fmla="*/ 190245 w 4644274"/>
              <a:gd name="connsiteY2" fmla="*/ 6137 h 3256939"/>
              <a:gd name="connsiteX3" fmla="*/ 279230 w 4644274"/>
              <a:gd name="connsiteY3" fmla="*/ 21479 h 3256939"/>
              <a:gd name="connsiteX4" fmla="*/ 316051 w 4644274"/>
              <a:gd name="connsiteY4" fmla="*/ 39890 h 3256939"/>
              <a:gd name="connsiteX5" fmla="*/ 374352 w 4644274"/>
              <a:gd name="connsiteY5" fmla="*/ 107396 h 3256939"/>
              <a:gd name="connsiteX6" fmla="*/ 411173 w 4644274"/>
              <a:gd name="connsiteY6" fmla="*/ 131944 h 3256939"/>
              <a:gd name="connsiteX7" fmla="*/ 524706 w 4644274"/>
              <a:gd name="connsiteY7" fmla="*/ 168765 h 3256939"/>
              <a:gd name="connsiteX8" fmla="*/ 583007 w 4644274"/>
              <a:gd name="connsiteY8" fmla="*/ 214792 h 3256939"/>
              <a:gd name="connsiteX9" fmla="*/ 604486 w 4644274"/>
              <a:gd name="connsiteY9" fmla="*/ 285366 h 3256939"/>
              <a:gd name="connsiteX10" fmla="*/ 589144 w 4644274"/>
              <a:gd name="connsiteY10" fmla="*/ 359009 h 3256939"/>
              <a:gd name="connsiteX11" fmla="*/ 558459 w 4644274"/>
              <a:gd name="connsiteY11" fmla="*/ 408105 h 3256939"/>
              <a:gd name="connsiteX12" fmla="*/ 604486 w 4644274"/>
              <a:gd name="connsiteY12" fmla="*/ 490953 h 3256939"/>
              <a:gd name="connsiteX13" fmla="*/ 662787 w 4644274"/>
              <a:gd name="connsiteY13" fmla="*/ 546185 h 3256939"/>
              <a:gd name="connsiteX14" fmla="*/ 751772 w 4644274"/>
              <a:gd name="connsiteY14" fmla="*/ 601417 h 3256939"/>
              <a:gd name="connsiteX15" fmla="*/ 813141 w 4644274"/>
              <a:gd name="connsiteY15" fmla="*/ 671993 h 3256939"/>
              <a:gd name="connsiteX16" fmla="*/ 877578 w 4644274"/>
              <a:gd name="connsiteY16" fmla="*/ 819277 h 3256939"/>
              <a:gd name="connsiteX17" fmla="*/ 938947 w 4644274"/>
              <a:gd name="connsiteY17" fmla="*/ 889852 h 3256939"/>
              <a:gd name="connsiteX18" fmla="*/ 1003386 w 4644274"/>
              <a:gd name="connsiteY18" fmla="*/ 1000318 h 3256939"/>
              <a:gd name="connsiteX19" fmla="*/ 1015660 w 4644274"/>
              <a:gd name="connsiteY19" fmla="*/ 1377737 h 3256939"/>
              <a:gd name="connsiteX20" fmla="*/ 1061686 w 4644274"/>
              <a:gd name="connsiteY20" fmla="*/ 1439107 h 3256939"/>
              <a:gd name="connsiteX21" fmla="*/ 1239657 w 4644274"/>
              <a:gd name="connsiteY21" fmla="*/ 1598665 h 3256939"/>
              <a:gd name="connsiteX22" fmla="*/ 1331709 w 4644274"/>
              <a:gd name="connsiteY22" fmla="*/ 1709130 h 3256939"/>
              <a:gd name="connsiteX23" fmla="*/ 1402284 w 4644274"/>
              <a:gd name="connsiteY23" fmla="*/ 1828800 h 3256939"/>
              <a:gd name="connsiteX24" fmla="*/ 1586392 w 4644274"/>
              <a:gd name="connsiteY24" fmla="*/ 1920853 h 3256939"/>
              <a:gd name="connsiteX25" fmla="*/ 1610940 w 4644274"/>
              <a:gd name="connsiteY25" fmla="*/ 2046661 h 3256939"/>
              <a:gd name="connsiteX26" fmla="*/ 1669241 w 4644274"/>
              <a:gd name="connsiteY26" fmla="*/ 2144851 h 3256939"/>
              <a:gd name="connsiteX27" fmla="*/ 1838006 w 4644274"/>
              <a:gd name="connsiteY27" fmla="*/ 2414875 h 3256939"/>
              <a:gd name="connsiteX28" fmla="*/ 1908580 w 4644274"/>
              <a:gd name="connsiteY28" fmla="*/ 2485449 h 3256939"/>
              <a:gd name="connsiteX29" fmla="*/ 2019044 w 4644274"/>
              <a:gd name="connsiteY29" fmla="*/ 2549887 h 3256939"/>
              <a:gd name="connsiteX30" fmla="*/ 2098824 w 4644274"/>
              <a:gd name="connsiteY30" fmla="*/ 2675693 h 3256939"/>
              <a:gd name="connsiteX31" fmla="*/ 2371917 w 4644274"/>
              <a:gd name="connsiteY31" fmla="*/ 2807637 h 3256939"/>
              <a:gd name="connsiteX32" fmla="*/ 2451697 w 4644274"/>
              <a:gd name="connsiteY32" fmla="*/ 2936512 h 3256939"/>
              <a:gd name="connsiteX33" fmla="*/ 2546819 w 4644274"/>
              <a:gd name="connsiteY33" fmla="*/ 3010156 h 3256939"/>
              <a:gd name="connsiteX34" fmla="*/ 2623531 w 4644274"/>
              <a:gd name="connsiteY34" fmla="*/ 3034703 h 3256939"/>
              <a:gd name="connsiteX35" fmla="*/ 2780022 w 4644274"/>
              <a:gd name="connsiteY35" fmla="*/ 3046978 h 3256939"/>
              <a:gd name="connsiteX36" fmla="*/ 2964128 w 4644274"/>
              <a:gd name="connsiteY36" fmla="*/ 3142099 h 3256939"/>
              <a:gd name="connsiteX37" fmla="*/ 3102210 w 4644274"/>
              <a:gd name="connsiteY37" fmla="*/ 3206536 h 3256939"/>
              <a:gd name="connsiteX38" fmla="*/ 4644274 w 4644274"/>
              <a:gd name="connsiteY38" fmla="*/ 3135906 h 325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44274" h="3256939">
                <a:moveTo>
                  <a:pt x="0" y="15342"/>
                </a:moveTo>
                <a:lnTo>
                  <a:pt x="119670" y="0"/>
                </a:lnTo>
                <a:lnTo>
                  <a:pt x="190245" y="6137"/>
                </a:lnTo>
                <a:lnTo>
                  <a:pt x="279230" y="21479"/>
                </a:lnTo>
                <a:lnTo>
                  <a:pt x="316051" y="39890"/>
                </a:lnTo>
                <a:lnTo>
                  <a:pt x="374352" y="107396"/>
                </a:lnTo>
                <a:lnTo>
                  <a:pt x="411173" y="131944"/>
                </a:lnTo>
                <a:lnTo>
                  <a:pt x="524706" y="168765"/>
                </a:lnTo>
                <a:lnTo>
                  <a:pt x="583007" y="214792"/>
                </a:lnTo>
                <a:lnTo>
                  <a:pt x="604486" y="285366"/>
                </a:lnTo>
                <a:lnTo>
                  <a:pt x="589144" y="359009"/>
                </a:lnTo>
                <a:lnTo>
                  <a:pt x="558459" y="408105"/>
                </a:lnTo>
                <a:lnTo>
                  <a:pt x="604486" y="490953"/>
                </a:lnTo>
                <a:lnTo>
                  <a:pt x="662787" y="546185"/>
                </a:lnTo>
                <a:lnTo>
                  <a:pt x="751772" y="601417"/>
                </a:lnTo>
                <a:lnTo>
                  <a:pt x="813141" y="671993"/>
                </a:lnTo>
                <a:lnTo>
                  <a:pt x="877578" y="819277"/>
                </a:lnTo>
                <a:lnTo>
                  <a:pt x="938947" y="889852"/>
                </a:lnTo>
                <a:lnTo>
                  <a:pt x="1003386" y="1000318"/>
                </a:lnTo>
                <a:lnTo>
                  <a:pt x="1015660" y="1377737"/>
                </a:lnTo>
                <a:lnTo>
                  <a:pt x="1061686" y="1439107"/>
                </a:lnTo>
                <a:lnTo>
                  <a:pt x="1239657" y="1598665"/>
                </a:lnTo>
                <a:lnTo>
                  <a:pt x="1331709" y="1709130"/>
                </a:lnTo>
                <a:lnTo>
                  <a:pt x="1402284" y="1828800"/>
                </a:lnTo>
                <a:lnTo>
                  <a:pt x="1586392" y="1920853"/>
                </a:lnTo>
                <a:lnTo>
                  <a:pt x="1610940" y="2046661"/>
                </a:lnTo>
                <a:lnTo>
                  <a:pt x="1669241" y="2144851"/>
                </a:lnTo>
                <a:lnTo>
                  <a:pt x="1838006" y="2414875"/>
                </a:lnTo>
                <a:lnTo>
                  <a:pt x="1908580" y="2485449"/>
                </a:lnTo>
                <a:lnTo>
                  <a:pt x="2019044" y="2549887"/>
                </a:lnTo>
                <a:lnTo>
                  <a:pt x="2098824" y="2675693"/>
                </a:lnTo>
                <a:lnTo>
                  <a:pt x="2371917" y="2807637"/>
                </a:lnTo>
                <a:lnTo>
                  <a:pt x="2451697" y="2936512"/>
                </a:lnTo>
                <a:lnTo>
                  <a:pt x="2546819" y="3010156"/>
                </a:lnTo>
                <a:lnTo>
                  <a:pt x="2623531" y="3034703"/>
                </a:lnTo>
                <a:lnTo>
                  <a:pt x="2780022" y="3046978"/>
                </a:lnTo>
                <a:lnTo>
                  <a:pt x="2964128" y="3142099"/>
                </a:lnTo>
                <a:lnTo>
                  <a:pt x="3102210" y="3206536"/>
                </a:lnTo>
                <a:cubicBezTo>
                  <a:pt x="3582239" y="3263441"/>
                  <a:pt x="4126853" y="3306750"/>
                  <a:pt x="4644274" y="3135906"/>
                </a:cubicBezTo>
              </a:path>
            </a:pathLst>
          </a:custGeom>
          <a:noFill/>
          <a:ln w="76200">
            <a:solidFill>
              <a:srgbClr val="385D8A"/>
            </a:solidFill>
            <a:headEnd type="none" w="med" len="med"/>
            <a:tailEnd type="triangle" w="med" len="med"/>
          </a:ln>
          <a:effectLst>
            <a:glow rad="63500">
              <a:schemeClr val="bg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719009" y="3295789"/>
            <a:ext cx="1087864" cy="1463604"/>
          </a:xfrm>
          <a:custGeom>
            <a:avLst/>
            <a:gdLst>
              <a:gd name="connsiteX0" fmla="*/ 0 w 1090246"/>
              <a:gd name="connsiteY0" fmla="*/ 1492180 h 1492180"/>
              <a:gd name="connsiteX1" fmla="*/ 80387 w 1090246"/>
              <a:gd name="connsiteY1" fmla="*/ 1431890 h 1492180"/>
              <a:gd name="connsiteX2" fmla="*/ 190919 w 1090246"/>
              <a:gd name="connsiteY2" fmla="*/ 1351503 h 1492180"/>
              <a:gd name="connsiteX3" fmla="*/ 281354 w 1090246"/>
              <a:gd name="connsiteY3" fmla="*/ 1245995 h 1492180"/>
              <a:gd name="connsiteX4" fmla="*/ 371789 w 1090246"/>
              <a:gd name="connsiteY4" fmla="*/ 1155560 h 1492180"/>
              <a:gd name="connsiteX5" fmla="*/ 487345 w 1090246"/>
              <a:gd name="connsiteY5" fmla="*/ 1014883 h 1492180"/>
              <a:gd name="connsiteX6" fmla="*/ 572756 w 1090246"/>
              <a:gd name="connsiteY6" fmla="*/ 854109 h 1492180"/>
              <a:gd name="connsiteX7" fmla="*/ 628022 w 1090246"/>
              <a:gd name="connsiteY7" fmla="*/ 733529 h 1492180"/>
              <a:gd name="connsiteX8" fmla="*/ 678264 w 1090246"/>
              <a:gd name="connsiteY8" fmla="*/ 537586 h 1492180"/>
              <a:gd name="connsiteX9" fmla="*/ 718457 w 1090246"/>
              <a:gd name="connsiteY9" fmla="*/ 432079 h 1492180"/>
              <a:gd name="connsiteX10" fmla="*/ 778747 w 1090246"/>
              <a:gd name="connsiteY10" fmla="*/ 321547 h 1492180"/>
              <a:gd name="connsiteX11" fmla="*/ 869182 w 1090246"/>
              <a:gd name="connsiteY11" fmla="*/ 216039 h 1492180"/>
              <a:gd name="connsiteX12" fmla="*/ 1040004 w 1090246"/>
              <a:gd name="connsiteY12" fmla="*/ 35169 h 1492180"/>
              <a:gd name="connsiteX13" fmla="*/ 1090246 w 1090246"/>
              <a:gd name="connsiteY13" fmla="*/ 0 h 1492180"/>
              <a:gd name="connsiteX0" fmla="*/ 0 w 1090246"/>
              <a:gd name="connsiteY0" fmla="*/ 1492180 h 1492180"/>
              <a:gd name="connsiteX1" fmla="*/ 80387 w 1090246"/>
              <a:gd name="connsiteY1" fmla="*/ 1431890 h 1492180"/>
              <a:gd name="connsiteX2" fmla="*/ 190919 w 1090246"/>
              <a:gd name="connsiteY2" fmla="*/ 1351503 h 1492180"/>
              <a:gd name="connsiteX3" fmla="*/ 281354 w 1090246"/>
              <a:gd name="connsiteY3" fmla="*/ 1245995 h 1492180"/>
              <a:gd name="connsiteX4" fmla="*/ 371789 w 1090246"/>
              <a:gd name="connsiteY4" fmla="*/ 1155560 h 1492180"/>
              <a:gd name="connsiteX5" fmla="*/ 487345 w 1090246"/>
              <a:gd name="connsiteY5" fmla="*/ 1014883 h 1492180"/>
              <a:gd name="connsiteX6" fmla="*/ 572756 w 1090246"/>
              <a:gd name="connsiteY6" fmla="*/ 854109 h 1492180"/>
              <a:gd name="connsiteX7" fmla="*/ 628022 w 1090246"/>
              <a:gd name="connsiteY7" fmla="*/ 733529 h 1492180"/>
              <a:gd name="connsiteX8" fmla="*/ 678264 w 1090246"/>
              <a:gd name="connsiteY8" fmla="*/ 537586 h 1492180"/>
              <a:gd name="connsiteX9" fmla="*/ 718457 w 1090246"/>
              <a:gd name="connsiteY9" fmla="*/ 432079 h 1492180"/>
              <a:gd name="connsiteX10" fmla="*/ 778747 w 1090246"/>
              <a:gd name="connsiteY10" fmla="*/ 321547 h 1492180"/>
              <a:gd name="connsiteX11" fmla="*/ 869182 w 1090246"/>
              <a:gd name="connsiteY11" fmla="*/ 216039 h 1492180"/>
              <a:gd name="connsiteX12" fmla="*/ 999523 w 1090246"/>
              <a:gd name="connsiteY12" fmla="*/ 73269 h 1492180"/>
              <a:gd name="connsiteX13" fmla="*/ 1090246 w 1090246"/>
              <a:gd name="connsiteY13" fmla="*/ 0 h 1492180"/>
              <a:gd name="connsiteX0" fmla="*/ 0 w 1064052"/>
              <a:gd name="connsiteY0" fmla="*/ 1475511 h 1475511"/>
              <a:gd name="connsiteX1" fmla="*/ 80387 w 1064052"/>
              <a:gd name="connsiteY1" fmla="*/ 1415221 h 1475511"/>
              <a:gd name="connsiteX2" fmla="*/ 190919 w 1064052"/>
              <a:gd name="connsiteY2" fmla="*/ 1334834 h 1475511"/>
              <a:gd name="connsiteX3" fmla="*/ 281354 w 1064052"/>
              <a:gd name="connsiteY3" fmla="*/ 1229326 h 1475511"/>
              <a:gd name="connsiteX4" fmla="*/ 371789 w 1064052"/>
              <a:gd name="connsiteY4" fmla="*/ 1138891 h 1475511"/>
              <a:gd name="connsiteX5" fmla="*/ 487345 w 1064052"/>
              <a:gd name="connsiteY5" fmla="*/ 998214 h 1475511"/>
              <a:gd name="connsiteX6" fmla="*/ 572756 w 1064052"/>
              <a:gd name="connsiteY6" fmla="*/ 837440 h 1475511"/>
              <a:gd name="connsiteX7" fmla="*/ 628022 w 1064052"/>
              <a:gd name="connsiteY7" fmla="*/ 716860 h 1475511"/>
              <a:gd name="connsiteX8" fmla="*/ 678264 w 1064052"/>
              <a:gd name="connsiteY8" fmla="*/ 520917 h 1475511"/>
              <a:gd name="connsiteX9" fmla="*/ 718457 w 1064052"/>
              <a:gd name="connsiteY9" fmla="*/ 415410 h 1475511"/>
              <a:gd name="connsiteX10" fmla="*/ 778747 w 1064052"/>
              <a:gd name="connsiteY10" fmla="*/ 304878 h 1475511"/>
              <a:gd name="connsiteX11" fmla="*/ 869182 w 1064052"/>
              <a:gd name="connsiteY11" fmla="*/ 199370 h 1475511"/>
              <a:gd name="connsiteX12" fmla="*/ 999523 w 1064052"/>
              <a:gd name="connsiteY12" fmla="*/ 56600 h 1475511"/>
              <a:gd name="connsiteX13" fmla="*/ 1064052 w 1064052"/>
              <a:gd name="connsiteY13" fmla="*/ 0 h 1475511"/>
              <a:gd name="connsiteX0" fmla="*/ 0 w 1073577"/>
              <a:gd name="connsiteY0" fmla="*/ 1473129 h 1473129"/>
              <a:gd name="connsiteX1" fmla="*/ 89912 w 1073577"/>
              <a:gd name="connsiteY1" fmla="*/ 1415221 h 1473129"/>
              <a:gd name="connsiteX2" fmla="*/ 200444 w 1073577"/>
              <a:gd name="connsiteY2" fmla="*/ 1334834 h 1473129"/>
              <a:gd name="connsiteX3" fmla="*/ 290879 w 1073577"/>
              <a:gd name="connsiteY3" fmla="*/ 1229326 h 1473129"/>
              <a:gd name="connsiteX4" fmla="*/ 381314 w 1073577"/>
              <a:gd name="connsiteY4" fmla="*/ 1138891 h 1473129"/>
              <a:gd name="connsiteX5" fmla="*/ 496870 w 1073577"/>
              <a:gd name="connsiteY5" fmla="*/ 998214 h 1473129"/>
              <a:gd name="connsiteX6" fmla="*/ 582281 w 1073577"/>
              <a:gd name="connsiteY6" fmla="*/ 837440 h 1473129"/>
              <a:gd name="connsiteX7" fmla="*/ 637547 w 1073577"/>
              <a:gd name="connsiteY7" fmla="*/ 716860 h 1473129"/>
              <a:gd name="connsiteX8" fmla="*/ 687789 w 1073577"/>
              <a:gd name="connsiteY8" fmla="*/ 520917 h 1473129"/>
              <a:gd name="connsiteX9" fmla="*/ 727982 w 1073577"/>
              <a:gd name="connsiteY9" fmla="*/ 415410 h 1473129"/>
              <a:gd name="connsiteX10" fmla="*/ 788272 w 1073577"/>
              <a:gd name="connsiteY10" fmla="*/ 304878 h 1473129"/>
              <a:gd name="connsiteX11" fmla="*/ 878707 w 1073577"/>
              <a:gd name="connsiteY11" fmla="*/ 199370 h 1473129"/>
              <a:gd name="connsiteX12" fmla="*/ 1009048 w 1073577"/>
              <a:gd name="connsiteY12" fmla="*/ 56600 h 1473129"/>
              <a:gd name="connsiteX13" fmla="*/ 1073577 w 1073577"/>
              <a:gd name="connsiteY13" fmla="*/ 0 h 1473129"/>
              <a:gd name="connsiteX0" fmla="*/ 0 w 1087864"/>
              <a:gd name="connsiteY0" fmla="*/ 1463604 h 1463604"/>
              <a:gd name="connsiteX1" fmla="*/ 104199 w 1087864"/>
              <a:gd name="connsiteY1" fmla="*/ 1415221 h 1463604"/>
              <a:gd name="connsiteX2" fmla="*/ 214731 w 1087864"/>
              <a:gd name="connsiteY2" fmla="*/ 1334834 h 1463604"/>
              <a:gd name="connsiteX3" fmla="*/ 305166 w 1087864"/>
              <a:gd name="connsiteY3" fmla="*/ 1229326 h 1463604"/>
              <a:gd name="connsiteX4" fmla="*/ 395601 w 1087864"/>
              <a:gd name="connsiteY4" fmla="*/ 1138891 h 1463604"/>
              <a:gd name="connsiteX5" fmla="*/ 511157 w 1087864"/>
              <a:gd name="connsiteY5" fmla="*/ 998214 h 1463604"/>
              <a:gd name="connsiteX6" fmla="*/ 596568 w 1087864"/>
              <a:gd name="connsiteY6" fmla="*/ 837440 h 1463604"/>
              <a:gd name="connsiteX7" fmla="*/ 651834 w 1087864"/>
              <a:gd name="connsiteY7" fmla="*/ 716860 h 1463604"/>
              <a:gd name="connsiteX8" fmla="*/ 702076 w 1087864"/>
              <a:gd name="connsiteY8" fmla="*/ 520917 h 1463604"/>
              <a:gd name="connsiteX9" fmla="*/ 742269 w 1087864"/>
              <a:gd name="connsiteY9" fmla="*/ 415410 h 1463604"/>
              <a:gd name="connsiteX10" fmla="*/ 802559 w 1087864"/>
              <a:gd name="connsiteY10" fmla="*/ 304878 h 1463604"/>
              <a:gd name="connsiteX11" fmla="*/ 892994 w 1087864"/>
              <a:gd name="connsiteY11" fmla="*/ 199370 h 1463604"/>
              <a:gd name="connsiteX12" fmla="*/ 1023335 w 1087864"/>
              <a:gd name="connsiteY12" fmla="*/ 56600 h 1463604"/>
              <a:gd name="connsiteX13" fmla="*/ 1087864 w 1087864"/>
              <a:gd name="connsiteY13" fmla="*/ 0 h 146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7864" h="1463604">
                <a:moveTo>
                  <a:pt x="0" y="1463604"/>
                </a:moveTo>
                <a:cubicBezTo>
                  <a:pt x="29971" y="1444301"/>
                  <a:pt x="68411" y="1436683"/>
                  <a:pt x="104199" y="1415221"/>
                </a:cubicBezTo>
                <a:cubicBezTo>
                  <a:pt x="139988" y="1393759"/>
                  <a:pt x="177887" y="1361630"/>
                  <a:pt x="214731" y="1334834"/>
                </a:cubicBezTo>
                <a:lnTo>
                  <a:pt x="305166" y="1229326"/>
                </a:lnTo>
                <a:lnTo>
                  <a:pt x="395601" y="1138891"/>
                </a:lnTo>
                <a:lnTo>
                  <a:pt x="511157" y="998214"/>
                </a:lnTo>
                <a:lnTo>
                  <a:pt x="596568" y="837440"/>
                </a:lnTo>
                <a:lnTo>
                  <a:pt x="651834" y="716860"/>
                </a:lnTo>
                <a:lnTo>
                  <a:pt x="702076" y="520917"/>
                </a:lnTo>
                <a:lnTo>
                  <a:pt x="742269" y="415410"/>
                </a:lnTo>
                <a:lnTo>
                  <a:pt x="802559" y="304878"/>
                </a:lnTo>
                <a:cubicBezTo>
                  <a:pt x="832704" y="269709"/>
                  <a:pt x="856198" y="240750"/>
                  <a:pt x="892994" y="199370"/>
                </a:cubicBezTo>
                <a:cubicBezTo>
                  <a:pt x="929790" y="157990"/>
                  <a:pt x="979888" y="104190"/>
                  <a:pt x="1023335" y="56600"/>
                </a:cubicBezTo>
                <a:lnTo>
                  <a:pt x="1087864" y="0"/>
                </a:lnTo>
              </a:path>
            </a:pathLst>
          </a:custGeom>
          <a:noFill/>
          <a:ln w="76200">
            <a:solidFill>
              <a:srgbClr val="385D8A"/>
            </a:solidFill>
            <a:headEnd type="none" w="med" len="med"/>
            <a:tailEnd type="triangle" w="med" len="med"/>
          </a:ln>
          <a:effectLst>
            <a:glow rad="63500">
              <a:schemeClr val="bg1">
                <a:alpha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9" descr="J:\Syrie\Explosions_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85" y="3020477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ris\Documents\6_Boulot\1_RENS\north_arro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8" y="7764111"/>
            <a:ext cx="368389" cy="601451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itre 1"/>
          <p:cNvSpPr txBox="1">
            <a:spLocks/>
          </p:cNvSpPr>
          <p:nvPr/>
        </p:nvSpPr>
        <p:spPr>
          <a:xfrm>
            <a:off x="0" y="12447"/>
            <a:ext cx="12801600" cy="768152"/>
          </a:xfrm>
          <a:prstGeom prst="rect">
            <a:avLst/>
          </a:prstGeom>
          <a:solidFill>
            <a:schemeClr val="bg1"/>
          </a:solidFill>
        </p:spPr>
        <p:txBody>
          <a:bodyPr vert="horz" lIns="128016" tIns="64008" rIns="128016" bIns="64008" rtlCol="0" anchor="ctr">
            <a:normAutofit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8162"/>
            <a:r>
              <a:rPr lang="fr-FR" sz="2800" b="1" dirty="0" smtClean="0"/>
              <a:t>Le « Menuet de Baccarat » : 31/10/1944 Actions du S/Gt de La </a:t>
            </a:r>
            <a:r>
              <a:rPr lang="fr-FR" sz="2800" b="1" dirty="0" err="1" smtClean="0"/>
              <a:t>Horie</a:t>
            </a:r>
            <a:endParaRPr lang="fr-FR" sz="2800" b="1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63" b="95933" l="3102" r="95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3" b="1965"/>
          <a:stretch/>
        </p:blipFill>
        <p:spPr bwMode="auto">
          <a:xfrm>
            <a:off x="111052" y="26350"/>
            <a:ext cx="618829" cy="71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9" grpId="0" animBg="1"/>
      <p:bldP spid="46" grpId="0" animBg="1"/>
      <p:bldP spid="47" grpId="0" animBg="1"/>
      <p:bldP spid="49" grpId="0" animBg="1"/>
      <p:bldP spid="52" grpId="0" animBg="1"/>
      <p:bldP spid="54" grpId="0"/>
      <p:bldP spid="56" grpId="0"/>
      <p:bldP spid="27" grpId="0" animBg="1"/>
      <p:bldP spid="45" grpId="0" animBg="1"/>
      <p:bldP spid="3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16</Words>
  <Application>Microsoft Office PowerPoint</Application>
  <PresentationFormat>A3 (297 x 420 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</dc:creator>
  <cp:lastModifiedBy>Kris</cp:lastModifiedBy>
  <cp:revision>35</cp:revision>
  <dcterms:created xsi:type="dcterms:W3CDTF">2022-09-05T12:20:54Z</dcterms:created>
  <dcterms:modified xsi:type="dcterms:W3CDTF">2022-09-06T10:06:41Z</dcterms:modified>
</cp:coreProperties>
</file>