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801600" cy="96012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678" y="-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3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5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81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0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0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28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DC6D-2A9D-48E0-BF26-AEEA0A942C61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89EB-09CE-4848-AD2F-A5338856C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7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0_2eDB\Localisation\Coulombiers\Coulombiers_001 (c) 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" y="64647"/>
            <a:ext cx="12732258" cy="79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342080" y="6264758"/>
            <a:ext cx="3428864" cy="170314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lIns="36000" tIns="0" rIns="36000" bIns="0" rtlCol="0">
            <a:noAutofit/>
          </a:bodyPr>
          <a:lstStyle/>
          <a:p>
            <a:r>
              <a:rPr lang="fr-FR" sz="1100" dirty="0"/>
              <a:t>	</a:t>
            </a:r>
          </a:p>
          <a:p>
            <a:r>
              <a:rPr lang="fr-FR" sz="1100" dirty="0" smtClean="0"/>
              <a:t>                              2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D.B. (Sous-Groupement </a:t>
            </a:r>
            <a:r>
              <a:rPr lang="fr-FR" sz="1100" dirty="0" err="1" smtClean="0"/>
              <a:t>Farret</a:t>
            </a:r>
            <a:r>
              <a:rPr lang="fr-FR" sz="1100" dirty="0" smtClean="0"/>
              <a:t> - GTD)</a:t>
            </a:r>
          </a:p>
          <a:p>
            <a:endParaRPr lang="fr-FR" sz="1100" dirty="0" smtClean="0"/>
          </a:p>
          <a:p>
            <a:r>
              <a:rPr lang="fr-FR" sz="1100" dirty="0" smtClean="0"/>
              <a:t>                              2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D.B. (Sous-Groupement Noiret - GTD)</a:t>
            </a:r>
          </a:p>
          <a:p>
            <a:r>
              <a:rPr lang="fr-FR" sz="1100" dirty="0"/>
              <a:t> </a:t>
            </a:r>
            <a:r>
              <a:rPr lang="fr-FR" sz="1100" dirty="0" smtClean="0"/>
              <a:t>                             </a:t>
            </a:r>
          </a:p>
          <a:p>
            <a:r>
              <a:rPr lang="fr-FR" sz="1100" dirty="0"/>
              <a:t> </a:t>
            </a:r>
            <a:r>
              <a:rPr lang="fr-FR" sz="1100" dirty="0" smtClean="0"/>
              <a:t>                             2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D.B. (Sous-Groupement Massu - GTL)</a:t>
            </a:r>
          </a:p>
          <a:p>
            <a:pPr>
              <a:spcBef>
                <a:spcPts val="1200"/>
              </a:spcBef>
            </a:pPr>
            <a:r>
              <a:rPr lang="fr-FR" sz="1100" dirty="0" smtClean="0"/>
              <a:t>                             Combats //  Positions allemandes</a:t>
            </a:r>
            <a:endParaRPr lang="fr-FR" sz="1100" dirty="0"/>
          </a:p>
          <a:p>
            <a:pPr algn="r">
              <a:spcBef>
                <a:spcPts val="1400"/>
              </a:spcBef>
            </a:pPr>
            <a:r>
              <a:rPr lang="fr-FR" sz="1050" i="1" dirty="0"/>
              <a:t>Conception </a:t>
            </a:r>
            <a:r>
              <a:rPr lang="fr-FR" sz="1050" i="1" dirty="0" smtClean="0"/>
              <a:t>LGD, </a:t>
            </a:r>
            <a:r>
              <a:rPr lang="fr-FR" sz="1050" i="1" dirty="0" smtClean="0"/>
              <a:t>fond </a:t>
            </a:r>
            <a:r>
              <a:rPr lang="fr-FR" sz="1050" i="1" dirty="0"/>
              <a:t>: </a:t>
            </a:r>
            <a:r>
              <a:rPr lang="fr-FR" sz="1050" i="1" dirty="0" smtClean="0"/>
              <a:t>photo IGN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9400657" y="6869099"/>
            <a:ext cx="805519" cy="0"/>
          </a:xfrm>
          <a:prstGeom prst="line">
            <a:avLst/>
          </a:prstGeom>
          <a:ln w="57150">
            <a:solidFill>
              <a:srgbClr val="17375E">
                <a:alpha val="69804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 descr="J:\Syrie\Explosions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57" y="7320880"/>
            <a:ext cx="381773" cy="3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23" y="7420545"/>
            <a:ext cx="189885" cy="189885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7" name="Connecteur droit 6"/>
          <p:cNvCxnSpPr/>
          <p:nvPr/>
        </p:nvCxnSpPr>
        <p:spPr>
          <a:xfrm flipH="1">
            <a:off x="9400657" y="6521441"/>
            <a:ext cx="805519" cy="0"/>
          </a:xfrm>
          <a:prstGeom prst="line">
            <a:avLst/>
          </a:prstGeom>
          <a:ln w="57150">
            <a:solidFill>
              <a:srgbClr val="17375E">
                <a:alpha val="69804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11899627" y="893121"/>
            <a:ext cx="844889" cy="1467704"/>
          </a:xfrm>
          <a:custGeom>
            <a:avLst/>
            <a:gdLst>
              <a:gd name="connsiteX0" fmla="*/ 730250 w 730250"/>
              <a:gd name="connsiteY0" fmla="*/ 1193800 h 1193800"/>
              <a:gd name="connsiteX1" fmla="*/ 539750 w 730250"/>
              <a:gd name="connsiteY1" fmla="*/ 939800 h 1193800"/>
              <a:gd name="connsiteX2" fmla="*/ 349250 w 730250"/>
              <a:gd name="connsiteY2" fmla="*/ 615950 h 1193800"/>
              <a:gd name="connsiteX3" fmla="*/ 0 w 730250"/>
              <a:gd name="connsiteY3" fmla="*/ 0 h 1193800"/>
              <a:gd name="connsiteX4" fmla="*/ 0 w 730250"/>
              <a:gd name="connsiteY4" fmla="*/ 0 h 1193800"/>
              <a:gd name="connsiteX0" fmla="*/ 730250 w 730250"/>
              <a:gd name="connsiteY0" fmla="*/ 1193800 h 1193800"/>
              <a:gd name="connsiteX1" fmla="*/ 539750 w 730250"/>
              <a:gd name="connsiteY1" fmla="*/ 939800 h 1193800"/>
              <a:gd name="connsiteX2" fmla="*/ 349250 w 730250"/>
              <a:gd name="connsiteY2" fmla="*/ 615950 h 1193800"/>
              <a:gd name="connsiteX3" fmla="*/ 0 w 730250"/>
              <a:gd name="connsiteY3" fmla="*/ 0 h 1193800"/>
              <a:gd name="connsiteX4" fmla="*/ 67656 w 730250"/>
              <a:gd name="connsiteY4" fmla="*/ 87952 h 1193800"/>
              <a:gd name="connsiteX0" fmla="*/ 662594 w 662594"/>
              <a:gd name="connsiteY0" fmla="*/ 1105848 h 1105848"/>
              <a:gd name="connsiteX1" fmla="*/ 472094 w 662594"/>
              <a:gd name="connsiteY1" fmla="*/ 851848 h 1105848"/>
              <a:gd name="connsiteX2" fmla="*/ 281594 w 662594"/>
              <a:gd name="connsiteY2" fmla="*/ 527998 h 1105848"/>
              <a:gd name="connsiteX3" fmla="*/ 0 w 662594"/>
              <a:gd name="connsiteY3" fmla="*/ 0 h 1105848"/>
              <a:gd name="connsiteX0" fmla="*/ 770843 w 770843"/>
              <a:gd name="connsiteY0" fmla="*/ 740509 h 851848"/>
              <a:gd name="connsiteX1" fmla="*/ 472094 w 770843"/>
              <a:gd name="connsiteY1" fmla="*/ 851848 h 851848"/>
              <a:gd name="connsiteX2" fmla="*/ 281594 w 770843"/>
              <a:gd name="connsiteY2" fmla="*/ 527998 h 851848"/>
              <a:gd name="connsiteX3" fmla="*/ 0 w 770843"/>
              <a:gd name="connsiteY3" fmla="*/ 0 h 851848"/>
              <a:gd name="connsiteX0" fmla="*/ 770843 w 770843"/>
              <a:gd name="connsiteY0" fmla="*/ 740509 h 740509"/>
              <a:gd name="connsiteX1" fmla="*/ 717909 w 770843"/>
              <a:gd name="connsiteY1" fmla="*/ 705261 h 740509"/>
              <a:gd name="connsiteX2" fmla="*/ 281594 w 770843"/>
              <a:gd name="connsiteY2" fmla="*/ 527998 h 740509"/>
              <a:gd name="connsiteX3" fmla="*/ 0 w 770843"/>
              <a:gd name="connsiteY3" fmla="*/ 0 h 740509"/>
              <a:gd name="connsiteX0" fmla="*/ 770843 w 770843"/>
              <a:gd name="connsiteY0" fmla="*/ 740509 h 740509"/>
              <a:gd name="connsiteX1" fmla="*/ 717909 w 770843"/>
              <a:gd name="connsiteY1" fmla="*/ 705261 h 740509"/>
              <a:gd name="connsiteX2" fmla="*/ 473284 w 770843"/>
              <a:gd name="connsiteY2" fmla="*/ 370135 h 740509"/>
              <a:gd name="connsiteX3" fmla="*/ 0 w 770843"/>
              <a:gd name="connsiteY3" fmla="*/ 0 h 740509"/>
              <a:gd name="connsiteX0" fmla="*/ 581407 w 581407"/>
              <a:gd name="connsiteY0" fmla="*/ 862290 h 862290"/>
              <a:gd name="connsiteX1" fmla="*/ 528473 w 581407"/>
              <a:gd name="connsiteY1" fmla="*/ 827042 h 862290"/>
              <a:gd name="connsiteX2" fmla="*/ 283848 w 581407"/>
              <a:gd name="connsiteY2" fmla="*/ 491916 h 862290"/>
              <a:gd name="connsiteX3" fmla="*/ 0 w 581407"/>
              <a:gd name="connsiteY3" fmla="*/ 0 h 862290"/>
              <a:gd name="connsiteX0" fmla="*/ 800160 w 800160"/>
              <a:gd name="connsiteY0" fmla="*/ 1390004 h 1390004"/>
              <a:gd name="connsiteX1" fmla="*/ 528473 w 800160"/>
              <a:gd name="connsiteY1" fmla="*/ 827042 h 1390004"/>
              <a:gd name="connsiteX2" fmla="*/ 283848 w 800160"/>
              <a:gd name="connsiteY2" fmla="*/ 491916 h 1390004"/>
              <a:gd name="connsiteX3" fmla="*/ 0 w 800160"/>
              <a:gd name="connsiteY3" fmla="*/ 0 h 1390004"/>
              <a:gd name="connsiteX0" fmla="*/ 800160 w 800160"/>
              <a:gd name="connsiteY0" fmla="*/ 1390004 h 1390004"/>
              <a:gd name="connsiteX1" fmla="*/ 557790 w 800160"/>
              <a:gd name="connsiteY1" fmla="*/ 836063 h 1390004"/>
              <a:gd name="connsiteX2" fmla="*/ 283848 w 800160"/>
              <a:gd name="connsiteY2" fmla="*/ 491916 h 1390004"/>
              <a:gd name="connsiteX3" fmla="*/ 0 w 800160"/>
              <a:gd name="connsiteY3" fmla="*/ 0 h 1390004"/>
              <a:gd name="connsiteX0" fmla="*/ 800160 w 800160"/>
              <a:gd name="connsiteY0" fmla="*/ 1390004 h 1390004"/>
              <a:gd name="connsiteX1" fmla="*/ 557790 w 800160"/>
              <a:gd name="connsiteY1" fmla="*/ 836063 h 1390004"/>
              <a:gd name="connsiteX2" fmla="*/ 407883 w 800160"/>
              <a:gd name="connsiteY2" fmla="*/ 679096 h 1390004"/>
              <a:gd name="connsiteX3" fmla="*/ 0 w 800160"/>
              <a:gd name="connsiteY3" fmla="*/ 0 h 1390004"/>
              <a:gd name="connsiteX0" fmla="*/ 800160 w 800160"/>
              <a:gd name="connsiteY0" fmla="*/ 1390004 h 1390004"/>
              <a:gd name="connsiteX1" fmla="*/ 557790 w 800160"/>
              <a:gd name="connsiteY1" fmla="*/ 836063 h 1390004"/>
              <a:gd name="connsiteX2" fmla="*/ 346993 w 800160"/>
              <a:gd name="connsiteY2" fmla="*/ 604675 h 1390004"/>
              <a:gd name="connsiteX3" fmla="*/ 0 w 800160"/>
              <a:gd name="connsiteY3" fmla="*/ 0 h 1390004"/>
              <a:gd name="connsiteX0" fmla="*/ 800160 w 800160"/>
              <a:gd name="connsiteY0" fmla="*/ 1390004 h 1390004"/>
              <a:gd name="connsiteX1" fmla="*/ 557790 w 800160"/>
              <a:gd name="connsiteY1" fmla="*/ 836063 h 1390004"/>
              <a:gd name="connsiteX2" fmla="*/ 346993 w 800160"/>
              <a:gd name="connsiteY2" fmla="*/ 604675 h 1390004"/>
              <a:gd name="connsiteX3" fmla="*/ 0 w 800160"/>
              <a:gd name="connsiteY3" fmla="*/ 0 h 1390004"/>
              <a:gd name="connsiteX0" fmla="*/ 800160 w 800160"/>
              <a:gd name="connsiteY0" fmla="*/ 1390004 h 1390004"/>
              <a:gd name="connsiteX1" fmla="*/ 557790 w 800160"/>
              <a:gd name="connsiteY1" fmla="*/ 836063 h 1390004"/>
              <a:gd name="connsiteX2" fmla="*/ 346993 w 800160"/>
              <a:gd name="connsiteY2" fmla="*/ 604675 h 1390004"/>
              <a:gd name="connsiteX3" fmla="*/ 0 w 800160"/>
              <a:gd name="connsiteY3" fmla="*/ 0 h 139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60" h="1390004">
                <a:moveTo>
                  <a:pt x="800160" y="1390004"/>
                </a:moveTo>
                <a:cubicBezTo>
                  <a:pt x="719370" y="1205357"/>
                  <a:pt x="780657" y="1018455"/>
                  <a:pt x="557790" y="836063"/>
                </a:cubicBezTo>
                <a:cubicBezTo>
                  <a:pt x="487524" y="758934"/>
                  <a:pt x="415004" y="726908"/>
                  <a:pt x="346993" y="604675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6" descr="K:\0_2eDB\_Historique\Géographie\2eDB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019" y="1920280"/>
            <a:ext cx="412629" cy="3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35014" y="696144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Bel-Air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92" y="552128"/>
            <a:ext cx="364280" cy="36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rme libre 14"/>
          <p:cNvSpPr/>
          <p:nvPr/>
        </p:nvSpPr>
        <p:spPr>
          <a:xfrm>
            <a:off x="6650835" y="3432448"/>
            <a:ext cx="1067398" cy="2180158"/>
          </a:xfrm>
          <a:custGeom>
            <a:avLst/>
            <a:gdLst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987552 w 1821485"/>
              <a:gd name="connsiteY9" fmla="*/ 753465 h 2501798"/>
              <a:gd name="connsiteX10" fmla="*/ 1163117 w 1821485"/>
              <a:gd name="connsiteY10" fmla="*/ 607161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987552 w 1821485"/>
              <a:gd name="connsiteY9" fmla="*/ 753465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985019 w 1821485"/>
              <a:gd name="connsiteY2" fmla="*/ 1421148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796900 w 1821485"/>
              <a:gd name="connsiteY2" fmla="*/ 13901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764571 w 1821485"/>
              <a:gd name="connsiteY1" fmla="*/ 1454182 h 2501798"/>
              <a:gd name="connsiteX2" fmla="*/ 796900 w 1821485"/>
              <a:gd name="connsiteY2" fmla="*/ 13901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463575 w 1821485"/>
              <a:gd name="connsiteY1" fmla="*/ 1865833 h 2501798"/>
              <a:gd name="connsiteX2" fmla="*/ 764571 w 1821485"/>
              <a:gd name="connsiteY2" fmla="*/ 1454182 h 2501798"/>
              <a:gd name="connsiteX3" fmla="*/ 796900 w 1821485"/>
              <a:gd name="connsiteY3" fmla="*/ 1390192 h 2501798"/>
              <a:gd name="connsiteX4" fmla="*/ 853040 w 1821485"/>
              <a:gd name="connsiteY4" fmla="*/ 1279569 h 2501798"/>
              <a:gd name="connsiteX5" fmla="*/ 899484 w 1821485"/>
              <a:gd name="connsiteY5" fmla="*/ 1146867 h 2501798"/>
              <a:gd name="connsiteX6" fmla="*/ 928935 w 1821485"/>
              <a:gd name="connsiteY6" fmla="*/ 982846 h 2501798"/>
              <a:gd name="connsiteX7" fmla="*/ 943585 w 1821485"/>
              <a:gd name="connsiteY7" fmla="*/ 914609 h 2501798"/>
              <a:gd name="connsiteX8" fmla="*/ 1027805 w 1821485"/>
              <a:gd name="connsiteY8" fmla="*/ 735139 h 2501798"/>
              <a:gd name="connsiteX9" fmla="*/ 1098423 w 1821485"/>
              <a:gd name="connsiteY9" fmla="*/ 617753 h 2501798"/>
              <a:gd name="connsiteX10" fmla="*/ 1213771 w 1821485"/>
              <a:gd name="connsiteY10" fmla="*/ 520102 h 2501798"/>
              <a:gd name="connsiteX11" fmla="*/ 1339329 w 1821485"/>
              <a:gd name="connsiteY11" fmla="*/ 428567 h 2501798"/>
              <a:gd name="connsiteX12" fmla="*/ 1821485 w 1821485"/>
              <a:gd name="connsiteY12" fmla="*/ 0 h 2501798"/>
              <a:gd name="connsiteX13" fmla="*/ 1821485 w 1821485"/>
              <a:gd name="connsiteY13" fmla="*/ 0 h 2501798"/>
              <a:gd name="connsiteX0" fmla="*/ 0 w 1821485"/>
              <a:gd name="connsiteY0" fmla="*/ 2501798 h 2501798"/>
              <a:gd name="connsiteX1" fmla="*/ 754087 w 1821485"/>
              <a:gd name="connsiteY1" fmla="*/ 1565795 h 2501798"/>
              <a:gd name="connsiteX2" fmla="*/ 764571 w 1821485"/>
              <a:gd name="connsiteY2" fmla="*/ 1454182 h 2501798"/>
              <a:gd name="connsiteX3" fmla="*/ 796900 w 1821485"/>
              <a:gd name="connsiteY3" fmla="*/ 1390192 h 2501798"/>
              <a:gd name="connsiteX4" fmla="*/ 853040 w 1821485"/>
              <a:gd name="connsiteY4" fmla="*/ 1279569 h 2501798"/>
              <a:gd name="connsiteX5" fmla="*/ 899484 w 1821485"/>
              <a:gd name="connsiteY5" fmla="*/ 1146867 h 2501798"/>
              <a:gd name="connsiteX6" fmla="*/ 928935 w 1821485"/>
              <a:gd name="connsiteY6" fmla="*/ 982846 h 2501798"/>
              <a:gd name="connsiteX7" fmla="*/ 943585 w 1821485"/>
              <a:gd name="connsiteY7" fmla="*/ 914609 h 2501798"/>
              <a:gd name="connsiteX8" fmla="*/ 1027805 w 1821485"/>
              <a:gd name="connsiteY8" fmla="*/ 735139 h 2501798"/>
              <a:gd name="connsiteX9" fmla="*/ 1098423 w 1821485"/>
              <a:gd name="connsiteY9" fmla="*/ 617753 h 2501798"/>
              <a:gd name="connsiteX10" fmla="*/ 1213771 w 1821485"/>
              <a:gd name="connsiteY10" fmla="*/ 520102 h 2501798"/>
              <a:gd name="connsiteX11" fmla="*/ 1339329 w 1821485"/>
              <a:gd name="connsiteY11" fmla="*/ 428567 h 2501798"/>
              <a:gd name="connsiteX12" fmla="*/ 1821485 w 1821485"/>
              <a:gd name="connsiteY12" fmla="*/ 0 h 2501798"/>
              <a:gd name="connsiteX13" fmla="*/ 1821485 w 1821485"/>
              <a:gd name="connsiteY13" fmla="*/ 0 h 2501798"/>
              <a:gd name="connsiteX0" fmla="*/ 0 w 1821485"/>
              <a:gd name="connsiteY0" fmla="*/ 2501798 h 2501798"/>
              <a:gd name="connsiteX1" fmla="*/ 451669 w 1821485"/>
              <a:gd name="connsiteY1" fmla="*/ 1939652 h 2501798"/>
              <a:gd name="connsiteX2" fmla="*/ 754087 w 1821485"/>
              <a:gd name="connsiteY2" fmla="*/ 1565795 h 2501798"/>
              <a:gd name="connsiteX3" fmla="*/ 764571 w 1821485"/>
              <a:gd name="connsiteY3" fmla="*/ 1454182 h 2501798"/>
              <a:gd name="connsiteX4" fmla="*/ 796900 w 1821485"/>
              <a:gd name="connsiteY4" fmla="*/ 1390192 h 2501798"/>
              <a:gd name="connsiteX5" fmla="*/ 853040 w 1821485"/>
              <a:gd name="connsiteY5" fmla="*/ 1279569 h 2501798"/>
              <a:gd name="connsiteX6" fmla="*/ 899484 w 1821485"/>
              <a:gd name="connsiteY6" fmla="*/ 1146867 h 2501798"/>
              <a:gd name="connsiteX7" fmla="*/ 928935 w 1821485"/>
              <a:gd name="connsiteY7" fmla="*/ 982846 h 2501798"/>
              <a:gd name="connsiteX8" fmla="*/ 943585 w 1821485"/>
              <a:gd name="connsiteY8" fmla="*/ 914609 h 2501798"/>
              <a:gd name="connsiteX9" fmla="*/ 1027805 w 1821485"/>
              <a:gd name="connsiteY9" fmla="*/ 735139 h 2501798"/>
              <a:gd name="connsiteX10" fmla="*/ 1098423 w 1821485"/>
              <a:gd name="connsiteY10" fmla="*/ 617753 h 2501798"/>
              <a:gd name="connsiteX11" fmla="*/ 1213771 w 1821485"/>
              <a:gd name="connsiteY11" fmla="*/ 520102 h 2501798"/>
              <a:gd name="connsiteX12" fmla="*/ 1339329 w 1821485"/>
              <a:gd name="connsiteY12" fmla="*/ 428567 h 2501798"/>
              <a:gd name="connsiteX13" fmla="*/ 1821485 w 1821485"/>
              <a:gd name="connsiteY13" fmla="*/ 0 h 2501798"/>
              <a:gd name="connsiteX14" fmla="*/ 1821485 w 1821485"/>
              <a:gd name="connsiteY14" fmla="*/ 0 h 2501798"/>
              <a:gd name="connsiteX0" fmla="*/ 0 w 1821485"/>
              <a:gd name="connsiteY0" fmla="*/ 2501798 h 2501798"/>
              <a:gd name="connsiteX1" fmla="*/ 239737 w 1821485"/>
              <a:gd name="connsiteY1" fmla="*/ 2194446 h 2501798"/>
              <a:gd name="connsiteX2" fmla="*/ 451669 w 1821485"/>
              <a:gd name="connsiteY2" fmla="*/ 1939652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239737 w 1821485"/>
              <a:gd name="connsiteY1" fmla="*/ 2194446 h 2501798"/>
              <a:gd name="connsiteX2" fmla="*/ 756469 w 1821485"/>
              <a:gd name="connsiteY2" fmla="*/ 1706290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775518 w 1821485"/>
              <a:gd name="connsiteY1" fmla="*/ 1775346 h 2501798"/>
              <a:gd name="connsiteX2" fmla="*/ 756469 w 1821485"/>
              <a:gd name="connsiteY2" fmla="*/ 1706290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363562 w 1821485"/>
              <a:gd name="connsiteY1" fmla="*/ 2156346 h 2501798"/>
              <a:gd name="connsiteX2" fmla="*/ 775518 w 1821485"/>
              <a:gd name="connsiteY2" fmla="*/ 1775346 h 2501798"/>
              <a:gd name="connsiteX3" fmla="*/ 756469 w 1821485"/>
              <a:gd name="connsiteY3" fmla="*/ 1706290 h 2501798"/>
              <a:gd name="connsiteX4" fmla="*/ 754087 w 1821485"/>
              <a:gd name="connsiteY4" fmla="*/ 1565795 h 2501798"/>
              <a:gd name="connsiteX5" fmla="*/ 764571 w 1821485"/>
              <a:gd name="connsiteY5" fmla="*/ 1454182 h 2501798"/>
              <a:gd name="connsiteX6" fmla="*/ 796900 w 1821485"/>
              <a:gd name="connsiteY6" fmla="*/ 1390192 h 2501798"/>
              <a:gd name="connsiteX7" fmla="*/ 853040 w 1821485"/>
              <a:gd name="connsiteY7" fmla="*/ 1279569 h 2501798"/>
              <a:gd name="connsiteX8" fmla="*/ 899484 w 1821485"/>
              <a:gd name="connsiteY8" fmla="*/ 1146867 h 2501798"/>
              <a:gd name="connsiteX9" fmla="*/ 928935 w 1821485"/>
              <a:gd name="connsiteY9" fmla="*/ 982846 h 2501798"/>
              <a:gd name="connsiteX10" fmla="*/ 943585 w 1821485"/>
              <a:gd name="connsiteY10" fmla="*/ 914609 h 2501798"/>
              <a:gd name="connsiteX11" fmla="*/ 1027805 w 1821485"/>
              <a:gd name="connsiteY11" fmla="*/ 735139 h 2501798"/>
              <a:gd name="connsiteX12" fmla="*/ 1098423 w 1821485"/>
              <a:gd name="connsiteY12" fmla="*/ 617753 h 2501798"/>
              <a:gd name="connsiteX13" fmla="*/ 1213771 w 1821485"/>
              <a:gd name="connsiteY13" fmla="*/ 520102 h 2501798"/>
              <a:gd name="connsiteX14" fmla="*/ 1339329 w 1821485"/>
              <a:gd name="connsiteY14" fmla="*/ 428567 h 2501798"/>
              <a:gd name="connsiteX15" fmla="*/ 1821485 w 1821485"/>
              <a:gd name="connsiteY15" fmla="*/ 0 h 2501798"/>
              <a:gd name="connsiteX16" fmla="*/ 1821485 w 1821485"/>
              <a:gd name="connsiteY16" fmla="*/ 0 h 2501798"/>
              <a:gd name="connsiteX0" fmla="*/ 0 w 1821485"/>
              <a:gd name="connsiteY0" fmla="*/ 2501798 h 2501798"/>
              <a:gd name="connsiteX1" fmla="*/ 796950 w 1821485"/>
              <a:gd name="connsiteY1" fmla="*/ 1880121 h 2501798"/>
              <a:gd name="connsiteX2" fmla="*/ 775518 w 1821485"/>
              <a:gd name="connsiteY2" fmla="*/ 1775346 h 2501798"/>
              <a:gd name="connsiteX3" fmla="*/ 756469 w 1821485"/>
              <a:gd name="connsiteY3" fmla="*/ 1706290 h 2501798"/>
              <a:gd name="connsiteX4" fmla="*/ 754087 w 1821485"/>
              <a:gd name="connsiteY4" fmla="*/ 1565795 h 2501798"/>
              <a:gd name="connsiteX5" fmla="*/ 764571 w 1821485"/>
              <a:gd name="connsiteY5" fmla="*/ 1454182 h 2501798"/>
              <a:gd name="connsiteX6" fmla="*/ 796900 w 1821485"/>
              <a:gd name="connsiteY6" fmla="*/ 1390192 h 2501798"/>
              <a:gd name="connsiteX7" fmla="*/ 853040 w 1821485"/>
              <a:gd name="connsiteY7" fmla="*/ 1279569 h 2501798"/>
              <a:gd name="connsiteX8" fmla="*/ 899484 w 1821485"/>
              <a:gd name="connsiteY8" fmla="*/ 1146867 h 2501798"/>
              <a:gd name="connsiteX9" fmla="*/ 928935 w 1821485"/>
              <a:gd name="connsiteY9" fmla="*/ 982846 h 2501798"/>
              <a:gd name="connsiteX10" fmla="*/ 943585 w 1821485"/>
              <a:gd name="connsiteY10" fmla="*/ 914609 h 2501798"/>
              <a:gd name="connsiteX11" fmla="*/ 1027805 w 1821485"/>
              <a:gd name="connsiteY11" fmla="*/ 735139 h 2501798"/>
              <a:gd name="connsiteX12" fmla="*/ 1098423 w 1821485"/>
              <a:gd name="connsiteY12" fmla="*/ 617753 h 2501798"/>
              <a:gd name="connsiteX13" fmla="*/ 1213771 w 1821485"/>
              <a:gd name="connsiteY13" fmla="*/ 520102 h 2501798"/>
              <a:gd name="connsiteX14" fmla="*/ 1339329 w 1821485"/>
              <a:gd name="connsiteY14" fmla="*/ 428567 h 2501798"/>
              <a:gd name="connsiteX15" fmla="*/ 1821485 w 1821485"/>
              <a:gd name="connsiteY15" fmla="*/ 0 h 2501798"/>
              <a:gd name="connsiteX16" fmla="*/ 1821485 w 1821485"/>
              <a:gd name="connsiteY16" fmla="*/ 0 h 2501798"/>
              <a:gd name="connsiteX0" fmla="*/ 0 w 1821485"/>
              <a:gd name="connsiteY0" fmla="*/ 2501798 h 2501798"/>
              <a:gd name="connsiteX1" fmla="*/ 365944 w 1821485"/>
              <a:gd name="connsiteY1" fmla="*/ 2211115 h 2501798"/>
              <a:gd name="connsiteX2" fmla="*/ 796950 w 1821485"/>
              <a:gd name="connsiteY2" fmla="*/ 1880121 h 2501798"/>
              <a:gd name="connsiteX3" fmla="*/ 775518 w 1821485"/>
              <a:gd name="connsiteY3" fmla="*/ 1775346 h 2501798"/>
              <a:gd name="connsiteX4" fmla="*/ 756469 w 1821485"/>
              <a:gd name="connsiteY4" fmla="*/ 1706290 h 2501798"/>
              <a:gd name="connsiteX5" fmla="*/ 754087 w 1821485"/>
              <a:gd name="connsiteY5" fmla="*/ 1565795 h 2501798"/>
              <a:gd name="connsiteX6" fmla="*/ 764571 w 1821485"/>
              <a:gd name="connsiteY6" fmla="*/ 1454182 h 2501798"/>
              <a:gd name="connsiteX7" fmla="*/ 796900 w 1821485"/>
              <a:gd name="connsiteY7" fmla="*/ 1390192 h 2501798"/>
              <a:gd name="connsiteX8" fmla="*/ 853040 w 1821485"/>
              <a:gd name="connsiteY8" fmla="*/ 1279569 h 2501798"/>
              <a:gd name="connsiteX9" fmla="*/ 899484 w 1821485"/>
              <a:gd name="connsiteY9" fmla="*/ 1146867 h 2501798"/>
              <a:gd name="connsiteX10" fmla="*/ 928935 w 1821485"/>
              <a:gd name="connsiteY10" fmla="*/ 982846 h 2501798"/>
              <a:gd name="connsiteX11" fmla="*/ 943585 w 1821485"/>
              <a:gd name="connsiteY11" fmla="*/ 914609 h 2501798"/>
              <a:gd name="connsiteX12" fmla="*/ 1027805 w 1821485"/>
              <a:gd name="connsiteY12" fmla="*/ 735139 h 2501798"/>
              <a:gd name="connsiteX13" fmla="*/ 1098423 w 1821485"/>
              <a:gd name="connsiteY13" fmla="*/ 617753 h 2501798"/>
              <a:gd name="connsiteX14" fmla="*/ 1213771 w 1821485"/>
              <a:gd name="connsiteY14" fmla="*/ 520102 h 2501798"/>
              <a:gd name="connsiteX15" fmla="*/ 1339329 w 1821485"/>
              <a:gd name="connsiteY15" fmla="*/ 428567 h 2501798"/>
              <a:gd name="connsiteX16" fmla="*/ 1821485 w 1821485"/>
              <a:gd name="connsiteY16" fmla="*/ 0 h 2501798"/>
              <a:gd name="connsiteX17" fmla="*/ 1821485 w 1821485"/>
              <a:gd name="connsiteY17" fmla="*/ 0 h 2501798"/>
              <a:gd name="connsiteX0" fmla="*/ 0 w 1821485"/>
              <a:gd name="connsiteY0" fmla="*/ 2501798 h 2501798"/>
              <a:gd name="connsiteX1" fmla="*/ 835050 w 1821485"/>
              <a:gd name="connsiteY1" fmla="*/ 2008709 h 2501798"/>
              <a:gd name="connsiteX2" fmla="*/ 796950 w 1821485"/>
              <a:gd name="connsiteY2" fmla="*/ 1880121 h 2501798"/>
              <a:gd name="connsiteX3" fmla="*/ 775518 w 1821485"/>
              <a:gd name="connsiteY3" fmla="*/ 1775346 h 2501798"/>
              <a:gd name="connsiteX4" fmla="*/ 756469 w 1821485"/>
              <a:gd name="connsiteY4" fmla="*/ 1706290 h 2501798"/>
              <a:gd name="connsiteX5" fmla="*/ 754087 w 1821485"/>
              <a:gd name="connsiteY5" fmla="*/ 1565795 h 2501798"/>
              <a:gd name="connsiteX6" fmla="*/ 764571 w 1821485"/>
              <a:gd name="connsiteY6" fmla="*/ 1454182 h 2501798"/>
              <a:gd name="connsiteX7" fmla="*/ 796900 w 1821485"/>
              <a:gd name="connsiteY7" fmla="*/ 1390192 h 2501798"/>
              <a:gd name="connsiteX8" fmla="*/ 853040 w 1821485"/>
              <a:gd name="connsiteY8" fmla="*/ 1279569 h 2501798"/>
              <a:gd name="connsiteX9" fmla="*/ 899484 w 1821485"/>
              <a:gd name="connsiteY9" fmla="*/ 1146867 h 2501798"/>
              <a:gd name="connsiteX10" fmla="*/ 928935 w 1821485"/>
              <a:gd name="connsiteY10" fmla="*/ 982846 h 2501798"/>
              <a:gd name="connsiteX11" fmla="*/ 943585 w 1821485"/>
              <a:gd name="connsiteY11" fmla="*/ 914609 h 2501798"/>
              <a:gd name="connsiteX12" fmla="*/ 1027805 w 1821485"/>
              <a:gd name="connsiteY12" fmla="*/ 735139 h 2501798"/>
              <a:gd name="connsiteX13" fmla="*/ 1098423 w 1821485"/>
              <a:gd name="connsiteY13" fmla="*/ 617753 h 2501798"/>
              <a:gd name="connsiteX14" fmla="*/ 1213771 w 1821485"/>
              <a:gd name="connsiteY14" fmla="*/ 520102 h 2501798"/>
              <a:gd name="connsiteX15" fmla="*/ 1339329 w 1821485"/>
              <a:gd name="connsiteY15" fmla="*/ 428567 h 2501798"/>
              <a:gd name="connsiteX16" fmla="*/ 1821485 w 1821485"/>
              <a:gd name="connsiteY16" fmla="*/ 0 h 2501798"/>
              <a:gd name="connsiteX17" fmla="*/ 1821485 w 1821485"/>
              <a:gd name="connsiteY17" fmla="*/ 0 h 2501798"/>
              <a:gd name="connsiteX0" fmla="*/ 0 w 1821485"/>
              <a:gd name="connsiteY0" fmla="*/ 2501798 h 2501798"/>
              <a:gd name="connsiteX1" fmla="*/ 154012 w 1821485"/>
              <a:gd name="connsiteY1" fmla="*/ 2411140 h 2501798"/>
              <a:gd name="connsiteX2" fmla="*/ 835050 w 1821485"/>
              <a:gd name="connsiteY2" fmla="*/ 2008709 h 2501798"/>
              <a:gd name="connsiteX3" fmla="*/ 796950 w 1821485"/>
              <a:gd name="connsiteY3" fmla="*/ 1880121 h 2501798"/>
              <a:gd name="connsiteX4" fmla="*/ 775518 w 1821485"/>
              <a:gd name="connsiteY4" fmla="*/ 1775346 h 2501798"/>
              <a:gd name="connsiteX5" fmla="*/ 756469 w 1821485"/>
              <a:gd name="connsiteY5" fmla="*/ 1706290 h 2501798"/>
              <a:gd name="connsiteX6" fmla="*/ 754087 w 1821485"/>
              <a:gd name="connsiteY6" fmla="*/ 1565795 h 2501798"/>
              <a:gd name="connsiteX7" fmla="*/ 764571 w 1821485"/>
              <a:gd name="connsiteY7" fmla="*/ 1454182 h 2501798"/>
              <a:gd name="connsiteX8" fmla="*/ 796900 w 1821485"/>
              <a:gd name="connsiteY8" fmla="*/ 1390192 h 2501798"/>
              <a:gd name="connsiteX9" fmla="*/ 853040 w 1821485"/>
              <a:gd name="connsiteY9" fmla="*/ 1279569 h 2501798"/>
              <a:gd name="connsiteX10" fmla="*/ 899484 w 1821485"/>
              <a:gd name="connsiteY10" fmla="*/ 1146867 h 2501798"/>
              <a:gd name="connsiteX11" fmla="*/ 928935 w 1821485"/>
              <a:gd name="connsiteY11" fmla="*/ 982846 h 2501798"/>
              <a:gd name="connsiteX12" fmla="*/ 943585 w 1821485"/>
              <a:gd name="connsiteY12" fmla="*/ 914609 h 2501798"/>
              <a:gd name="connsiteX13" fmla="*/ 1027805 w 1821485"/>
              <a:gd name="connsiteY13" fmla="*/ 735139 h 2501798"/>
              <a:gd name="connsiteX14" fmla="*/ 1098423 w 1821485"/>
              <a:gd name="connsiteY14" fmla="*/ 617753 h 2501798"/>
              <a:gd name="connsiteX15" fmla="*/ 1213771 w 1821485"/>
              <a:gd name="connsiteY15" fmla="*/ 520102 h 2501798"/>
              <a:gd name="connsiteX16" fmla="*/ 1339329 w 1821485"/>
              <a:gd name="connsiteY16" fmla="*/ 428567 h 2501798"/>
              <a:gd name="connsiteX17" fmla="*/ 1821485 w 1821485"/>
              <a:gd name="connsiteY17" fmla="*/ 0 h 2501798"/>
              <a:gd name="connsiteX18" fmla="*/ 1821485 w 1821485"/>
              <a:gd name="connsiteY18" fmla="*/ 0 h 2501798"/>
              <a:gd name="connsiteX0" fmla="*/ 0 w 1821485"/>
              <a:gd name="connsiteY0" fmla="*/ 2501798 h 2501798"/>
              <a:gd name="connsiteX1" fmla="*/ 839812 w 1821485"/>
              <a:gd name="connsiteY1" fmla="*/ 2094434 h 2501798"/>
              <a:gd name="connsiteX2" fmla="*/ 835050 w 1821485"/>
              <a:gd name="connsiteY2" fmla="*/ 2008709 h 2501798"/>
              <a:gd name="connsiteX3" fmla="*/ 796950 w 1821485"/>
              <a:gd name="connsiteY3" fmla="*/ 1880121 h 2501798"/>
              <a:gd name="connsiteX4" fmla="*/ 775518 w 1821485"/>
              <a:gd name="connsiteY4" fmla="*/ 1775346 h 2501798"/>
              <a:gd name="connsiteX5" fmla="*/ 756469 w 1821485"/>
              <a:gd name="connsiteY5" fmla="*/ 1706290 h 2501798"/>
              <a:gd name="connsiteX6" fmla="*/ 754087 w 1821485"/>
              <a:gd name="connsiteY6" fmla="*/ 1565795 h 2501798"/>
              <a:gd name="connsiteX7" fmla="*/ 764571 w 1821485"/>
              <a:gd name="connsiteY7" fmla="*/ 1454182 h 2501798"/>
              <a:gd name="connsiteX8" fmla="*/ 796900 w 1821485"/>
              <a:gd name="connsiteY8" fmla="*/ 1390192 h 2501798"/>
              <a:gd name="connsiteX9" fmla="*/ 853040 w 1821485"/>
              <a:gd name="connsiteY9" fmla="*/ 1279569 h 2501798"/>
              <a:gd name="connsiteX10" fmla="*/ 899484 w 1821485"/>
              <a:gd name="connsiteY10" fmla="*/ 1146867 h 2501798"/>
              <a:gd name="connsiteX11" fmla="*/ 928935 w 1821485"/>
              <a:gd name="connsiteY11" fmla="*/ 982846 h 2501798"/>
              <a:gd name="connsiteX12" fmla="*/ 943585 w 1821485"/>
              <a:gd name="connsiteY12" fmla="*/ 914609 h 2501798"/>
              <a:gd name="connsiteX13" fmla="*/ 1027805 w 1821485"/>
              <a:gd name="connsiteY13" fmla="*/ 735139 h 2501798"/>
              <a:gd name="connsiteX14" fmla="*/ 1098423 w 1821485"/>
              <a:gd name="connsiteY14" fmla="*/ 617753 h 2501798"/>
              <a:gd name="connsiteX15" fmla="*/ 1213771 w 1821485"/>
              <a:gd name="connsiteY15" fmla="*/ 520102 h 2501798"/>
              <a:gd name="connsiteX16" fmla="*/ 1339329 w 1821485"/>
              <a:gd name="connsiteY16" fmla="*/ 428567 h 2501798"/>
              <a:gd name="connsiteX17" fmla="*/ 1821485 w 1821485"/>
              <a:gd name="connsiteY17" fmla="*/ 0 h 2501798"/>
              <a:gd name="connsiteX18" fmla="*/ 1821485 w 1821485"/>
              <a:gd name="connsiteY18" fmla="*/ 0 h 2501798"/>
              <a:gd name="connsiteX0" fmla="*/ 0 w 1821485"/>
              <a:gd name="connsiteY0" fmla="*/ 2501798 h 2501798"/>
              <a:gd name="connsiteX1" fmla="*/ 396900 w 1821485"/>
              <a:gd name="connsiteY1" fmla="*/ 2303983 h 2501798"/>
              <a:gd name="connsiteX2" fmla="*/ 839812 w 1821485"/>
              <a:gd name="connsiteY2" fmla="*/ 2094434 h 2501798"/>
              <a:gd name="connsiteX3" fmla="*/ 835050 w 1821485"/>
              <a:gd name="connsiteY3" fmla="*/ 2008709 h 2501798"/>
              <a:gd name="connsiteX4" fmla="*/ 796950 w 1821485"/>
              <a:gd name="connsiteY4" fmla="*/ 1880121 h 2501798"/>
              <a:gd name="connsiteX5" fmla="*/ 775518 w 1821485"/>
              <a:gd name="connsiteY5" fmla="*/ 1775346 h 2501798"/>
              <a:gd name="connsiteX6" fmla="*/ 756469 w 1821485"/>
              <a:gd name="connsiteY6" fmla="*/ 1706290 h 2501798"/>
              <a:gd name="connsiteX7" fmla="*/ 754087 w 1821485"/>
              <a:gd name="connsiteY7" fmla="*/ 1565795 h 2501798"/>
              <a:gd name="connsiteX8" fmla="*/ 764571 w 1821485"/>
              <a:gd name="connsiteY8" fmla="*/ 1454182 h 2501798"/>
              <a:gd name="connsiteX9" fmla="*/ 796900 w 1821485"/>
              <a:gd name="connsiteY9" fmla="*/ 1390192 h 2501798"/>
              <a:gd name="connsiteX10" fmla="*/ 853040 w 1821485"/>
              <a:gd name="connsiteY10" fmla="*/ 1279569 h 2501798"/>
              <a:gd name="connsiteX11" fmla="*/ 899484 w 1821485"/>
              <a:gd name="connsiteY11" fmla="*/ 1146867 h 2501798"/>
              <a:gd name="connsiteX12" fmla="*/ 928935 w 1821485"/>
              <a:gd name="connsiteY12" fmla="*/ 982846 h 2501798"/>
              <a:gd name="connsiteX13" fmla="*/ 943585 w 1821485"/>
              <a:gd name="connsiteY13" fmla="*/ 914609 h 2501798"/>
              <a:gd name="connsiteX14" fmla="*/ 1027805 w 1821485"/>
              <a:gd name="connsiteY14" fmla="*/ 735139 h 2501798"/>
              <a:gd name="connsiteX15" fmla="*/ 1098423 w 1821485"/>
              <a:gd name="connsiteY15" fmla="*/ 617753 h 2501798"/>
              <a:gd name="connsiteX16" fmla="*/ 1213771 w 1821485"/>
              <a:gd name="connsiteY16" fmla="*/ 520102 h 2501798"/>
              <a:gd name="connsiteX17" fmla="*/ 1339329 w 1821485"/>
              <a:gd name="connsiteY17" fmla="*/ 428567 h 2501798"/>
              <a:gd name="connsiteX18" fmla="*/ 1821485 w 1821485"/>
              <a:gd name="connsiteY18" fmla="*/ 0 h 2501798"/>
              <a:gd name="connsiteX19" fmla="*/ 1821485 w 1821485"/>
              <a:gd name="connsiteY19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396900 w 1821485"/>
              <a:gd name="connsiteY2" fmla="*/ 2303983 h 2501798"/>
              <a:gd name="connsiteX3" fmla="*/ 839812 w 1821485"/>
              <a:gd name="connsiteY3" fmla="*/ 2094434 h 2501798"/>
              <a:gd name="connsiteX4" fmla="*/ 835050 w 1821485"/>
              <a:gd name="connsiteY4" fmla="*/ 2008709 h 2501798"/>
              <a:gd name="connsiteX5" fmla="*/ 796950 w 1821485"/>
              <a:gd name="connsiteY5" fmla="*/ 1880121 h 2501798"/>
              <a:gd name="connsiteX6" fmla="*/ 775518 w 1821485"/>
              <a:gd name="connsiteY6" fmla="*/ 1775346 h 2501798"/>
              <a:gd name="connsiteX7" fmla="*/ 756469 w 1821485"/>
              <a:gd name="connsiteY7" fmla="*/ 1706290 h 2501798"/>
              <a:gd name="connsiteX8" fmla="*/ 754087 w 1821485"/>
              <a:gd name="connsiteY8" fmla="*/ 1565795 h 2501798"/>
              <a:gd name="connsiteX9" fmla="*/ 764571 w 1821485"/>
              <a:gd name="connsiteY9" fmla="*/ 1454182 h 2501798"/>
              <a:gd name="connsiteX10" fmla="*/ 796900 w 1821485"/>
              <a:gd name="connsiteY10" fmla="*/ 1390192 h 2501798"/>
              <a:gd name="connsiteX11" fmla="*/ 853040 w 1821485"/>
              <a:gd name="connsiteY11" fmla="*/ 1279569 h 2501798"/>
              <a:gd name="connsiteX12" fmla="*/ 899484 w 1821485"/>
              <a:gd name="connsiteY12" fmla="*/ 1146867 h 2501798"/>
              <a:gd name="connsiteX13" fmla="*/ 928935 w 1821485"/>
              <a:gd name="connsiteY13" fmla="*/ 982846 h 2501798"/>
              <a:gd name="connsiteX14" fmla="*/ 943585 w 1821485"/>
              <a:gd name="connsiteY14" fmla="*/ 914609 h 2501798"/>
              <a:gd name="connsiteX15" fmla="*/ 1027805 w 1821485"/>
              <a:gd name="connsiteY15" fmla="*/ 735139 h 2501798"/>
              <a:gd name="connsiteX16" fmla="*/ 1098423 w 1821485"/>
              <a:gd name="connsiteY16" fmla="*/ 617753 h 2501798"/>
              <a:gd name="connsiteX17" fmla="*/ 1213771 w 1821485"/>
              <a:gd name="connsiteY17" fmla="*/ 520102 h 2501798"/>
              <a:gd name="connsiteX18" fmla="*/ 1339329 w 1821485"/>
              <a:gd name="connsiteY18" fmla="*/ 428567 h 2501798"/>
              <a:gd name="connsiteX19" fmla="*/ 1821485 w 1821485"/>
              <a:gd name="connsiteY19" fmla="*/ 0 h 2501798"/>
              <a:gd name="connsiteX20" fmla="*/ 1821485 w 1821485"/>
              <a:gd name="connsiteY20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396900 w 1821485"/>
              <a:gd name="connsiteY2" fmla="*/ 2303983 h 2501798"/>
              <a:gd name="connsiteX3" fmla="*/ 832669 w 1821485"/>
              <a:gd name="connsiteY3" fmla="*/ 2180158 h 2501798"/>
              <a:gd name="connsiteX4" fmla="*/ 839812 w 1821485"/>
              <a:gd name="connsiteY4" fmla="*/ 2094434 h 2501798"/>
              <a:gd name="connsiteX5" fmla="*/ 835050 w 1821485"/>
              <a:gd name="connsiteY5" fmla="*/ 2008709 h 2501798"/>
              <a:gd name="connsiteX6" fmla="*/ 796950 w 1821485"/>
              <a:gd name="connsiteY6" fmla="*/ 1880121 h 2501798"/>
              <a:gd name="connsiteX7" fmla="*/ 775518 w 1821485"/>
              <a:gd name="connsiteY7" fmla="*/ 1775346 h 2501798"/>
              <a:gd name="connsiteX8" fmla="*/ 756469 w 1821485"/>
              <a:gd name="connsiteY8" fmla="*/ 1706290 h 2501798"/>
              <a:gd name="connsiteX9" fmla="*/ 754087 w 1821485"/>
              <a:gd name="connsiteY9" fmla="*/ 1565795 h 2501798"/>
              <a:gd name="connsiteX10" fmla="*/ 764571 w 1821485"/>
              <a:gd name="connsiteY10" fmla="*/ 1454182 h 2501798"/>
              <a:gd name="connsiteX11" fmla="*/ 796900 w 1821485"/>
              <a:gd name="connsiteY11" fmla="*/ 1390192 h 2501798"/>
              <a:gd name="connsiteX12" fmla="*/ 853040 w 1821485"/>
              <a:gd name="connsiteY12" fmla="*/ 1279569 h 2501798"/>
              <a:gd name="connsiteX13" fmla="*/ 899484 w 1821485"/>
              <a:gd name="connsiteY13" fmla="*/ 1146867 h 2501798"/>
              <a:gd name="connsiteX14" fmla="*/ 928935 w 1821485"/>
              <a:gd name="connsiteY14" fmla="*/ 982846 h 2501798"/>
              <a:gd name="connsiteX15" fmla="*/ 943585 w 1821485"/>
              <a:gd name="connsiteY15" fmla="*/ 914609 h 2501798"/>
              <a:gd name="connsiteX16" fmla="*/ 1027805 w 1821485"/>
              <a:gd name="connsiteY16" fmla="*/ 735139 h 2501798"/>
              <a:gd name="connsiteX17" fmla="*/ 1098423 w 1821485"/>
              <a:gd name="connsiteY17" fmla="*/ 617753 h 2501798"/>
              <a:gd name="connsiteX18" fmla="*/ 1213771 w 1821485"/>
              <a:gd name="connsiteY18" fmla="*/ 520102 h 2501798"/>
              <a:gd name="connsiteX19" fmla="*/ 1339329 w 1821485"/>
              <a:gd name="connsiteY19" fmla="*/ 428567 h 2501798"/>
              <a:gd name="connsiteX20" fmla="*/ 1821485 w 1821485"/>
              <a:gd name="connsiteY20" fmla="*/ 0 h 2501798"/>
              <a:gd name="connsiteX21" fmla="*/ 1821485 w 1821485"/>
              <a:gd name="connsiteY21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787425 w 1821485"/>
              <a:gd name="connsiteY2" fmla="*/ 2373039 h 2501798"/>
              <a:gd name="connsiteX3" fmla="*/ 832669 w 1821485"/>
              <a:gd name="connsiteY3" fmla="*/ 2180158 h 2501798"/>
              <a:gd name="connsiteX4" fmla="*/ 839812 w 1821485"/>
              <a:gd name="connsiteY4" fmla="*/ 2094434 h 2501798"/>
              <a:gd name="connsiteX5" fmla="*/ 835050 w 1821485"/>
              <a:gd name="connsiteY5" fmla="*/ 2008709 h 2501798"/>
              <a:gd name="connsiteX6" fmla="*/ 796950 w 1821485"/>
              <a:gd name="connsiteY6" fmla="*/ 1880121 h 2501798"/>
              <a:gd name="connsiteX7" fmla="*/ 775518 w 1821485"/>
              <a:gd name="connsiteY7" fmla="*/ 1775346 h 2501798"/>
              <a:gd name="connsiteX8" fmla="*/ 756469 w 1821485"/>
              <a:gd name="connsiteY8" fmla="*/ 1706290 h 2501798"/>
              <a:gd name="connsiteX9" fmla="*/ 754087 w 1821485"/>
              <a:gd name="connsiteY9" fmla="*/ 1565795 h 2501798"/>
              <a:gd name="connsiteX10" fmla="*/ 764571 w 1821485"/>
              <a:gd name="connsiteY10" fmla="*/ 1454182 h 2501798"/>
              <a:gd name="connsiteX11" fmla="*/ 796900 w 1821485"/>
              <a:gd name="connsiteY11" fmla="*/ 1390192 h 2501798"/>
              <a:gd name="connsiteX12" fmla="*/ 853040 w 1821485"/>
              <a:gd name="connsiteY12" fmla="*/ 1279569 h 2501798"/>
              <a:gd name="connsiteX13" fmla="*/ 899484 w 1821485"/>
              <a:gd name="connsiteY13" fmla="*/ 1146867 h 2501798"/>
              <a:gd name="connsiteX14" fmla="*/ 928935 w 1821485"/>
              <a:gd name="connsiteY14" fmla="*/ 982846 h 2501798"/>
              <a:gd name="connsiteX15" fmla="*/ 943585 w 1821485"/>
              <a:gd name="connsiteY15" fmla="*/ 914609 h 2501798"/>
              <a:gd name="connsiteX16" fmla="*/ 1027805 w 1821485"/>
              <a:gd name="connsiteY16" fmla="*/ 735139 h 2501798"/>
              <a:gd name="connsiteX17" fmla="*/ 1098423 w 1821485"/>
              <a:gd name="connsiteY17" fmla="*/ 617753 h 2501798"/>
              <a:gd name="connsiteX18" fmla="*/ 1213771 w 1821485"/>
              <a:gd name="connsiteY18" fmla="*/ 520102 h 2501798"/>
              <a:gd name="connsiteX19" fmla="*/ 1339329 w 1821485"/>
              <a:gd name="connsiteY19" fmla="*/ 428567 h 2501798"/>
              <a:gd name="connsiteX20" fmla="*/ 1821485 w 1821485"/>
              <a:gd name="connsiteY20" fmla="*/ 0 h 2501798"/>
              <a:gd name="connsiteX21" fmla="*/ 1821485 w 1821485"/>
              <a:gd name="connsiteY21" fmla="*/ 0 h 2501798"/>
              <a:gd name="connsiteX0" fmla="*/ 0 w 1821485"/>
              <a:gd name="connsiteY0" fmla="*/ 2501798 h 2654027"/>
              <a:gd name="connsiteX1" fmla="*/ 642168 w 1821485"/>
              <a:gd name="connsiteY1" fmla="*/ 2654027 h 2654027"/>
              <a:gd name="connsiteX2" fmla="*/ 787425 w 1821485"/>
              <a:gd name="connsiteY2" fmla="*/ 2373039 h 2654027"/>
              <a:gd name="connsiteX3" fmla="*/ 832669 w 1821485"/>
              <a:gd name="connsiteY3" fmla="*/ 2180158 h 2654027"/>
              <a:gd name="connsiteX4" fmla="*/ 839812 w 1821485"/>
              <a:gd name="connsiteY4" fmla="*/ 2094434 h 2654027"/>
              <a:gd name="connsiteX5" fmla="*/ 835050 w 1821485"/>
              <a:gd name="connsiteY5" fmla="*/ 2008709 h 2654027"/>
              <a:gd name="connsiteX6" fmla="*/ 796950 w 1821485"/>
              <a:gd name="connsiteY6" fmla="*/ 1880121 h 2654027"/>
              <a:gd name="connsiteX7" fmla="*/ 775518 w 1821485"/>
              <a:gd name="connsiteY7" fmla="*/ 1775346 h 2654027"/>
              <a:gd name="connsiteX8" fmla="*/ 756469 w 1821485"/>
              <a:gd name="connsiteY8" fmla="*/ 1706290 h 2654027"/>
              <a:gd name="connsiteX9" fmla="*/ 754087 w 1821485"/>
              <a:gd name="connsiteY9" fmla="*/ 1565795 h 2654027"/>
              <a:gd name="connsiteX10" fmla="*/ 764571 w 1821485"/>
              <a:gd name="connsiteY10" fmla="*/ 1454182 h 2654027"/>
              <a:gd name="connsiteX11" fmla="*/ 796900 w 1821485"/>
              <a:gd name="connsiteY11" fmla="*/ 1390192 h 2654027"/>
              <a:gd name="connsiteX12" fmla="*/ 853040 w 1821485"/>
              <a:gd name="connsiteY12" fmla="*/ 1279569 h 2654027"/>
              <a:gd name="connsiteX13" fmla="*/ 899484 w 1821485"/>
              <a:gd name="connsiteY13" fmla="*/ 1146867 h 2654027"/>
              <a:gd name="connsiteX14" fmla="*/ 928935 w 1821485"/>
              <a:gd name="connsiteY14" fmla="*/ 982846 h 2654027"/>
              <a:gd name="connsiteX15" fmla="*/ 943585 w 1821485"/>
              <a:gd name="connsiteY15" fmla="*/ 914609 h 2654027"/>
              <a:gd name="connsiteX16" fmla="*/ 1027805 w 1821485"/>
              <a:gd name="connsiteY16" fmla="*/ 735139 h 2654027"/>
              <a:gd name="connsiteX17" fmla="*/ 1098423 w 1821485"/>
              <a:gd name="connsiteY17" fmla="*/ 617753 h 2654027"/>
              <a:gd name="connsiteX18" fmla="*/ 1213771 w 1821485"/>
              <a:gd name="connsiteY18" fmla="*/ 520102 h 2654027"/>
              <a:gd name="connsiteX19" fmla="*/ 1339329 w 1821485"/>
              <a:gd name="connsiteY19" fmla="*/ 428567 h 2654027"/>
              <a:gd name="connsiteX20" fmla="*/ 1821485 w 1821485"/>
              <a:gd name="connsiteY20" fmla="*/ 0 h 2654027"/>
              <a:gd name="connsiteX21" fmla="*/ 1821485 w 1821485"/>
              <a:gd name="connsiteY21" fmla="*/ 0 h 2654027"/>
              <a:gd name="connsiteX0" fmla="*/ 0 w 1821485"/>
              <a:gd name="connsiteY0" fmla="*/ 2501798 h 2868340"/>
              <a:gd name="connsiteX1" fmla="*/ 573112 w 1821485"/>
              <a:gd name="connsiteY1" fmla="*/ 2868340 h 2868340"/>
              <a:gd name="connsiteX2" fmla="*/ 642168 w 1821485"/>
              <a:gd name="connsiteY2" fmla="*/ 2654027 h 2868340"/>
              <a:gd name="connsiteX3" fmla="*/ 787425 w 1821485"/>
              <a:gd name="connsiteY3" fmla="*/ 2373039 h 2868340"/>
              <a:gd name="connsiteX4" fmla="*/ 832669 w 1821485"/>
              <a:gd name="connsiteY4" fmla="*/ 2180158 h 2868340"/>
              <a:gd name="connsiteX5" fmla="*/ 839812 w 1821485"/>
              <a:gd name="connsiteY5" fmla="*/ 2094434 h 2868340"/>
              <a:gd name="connsiteX6" fmla="*/ 835050 w 1821485"/>
              <a:gd name="connsiteY6" fmla="*/ 2008709 h 2868340"/>
              <a:gd name="connsiteX7" fmla="*/ 796950 w 1821485"/>
              <a:gd name="connsiteY7" fmla="*/ 1880121 h 2868340"/>
              <a:gd name="connsiteX8" fmla="*/ 775518 w 1821485"/>
              <a:gd name="connsiteY8" fmla="*/ 1775346 h 2868340"/>
              <a:gd name="connsiteX9" fmla="*/ 756469 w 1821485"/>
              <a:gd name="connsiteY9" fmla="*/ 1706290 h 2868340"/>
              <a:gd name="connsiteX10" fmla="*/ 754087 w 1821485"/>
              <a:gd name="connsiteY10" fmla="*/ 1565795 h 2868340"/>
              <a:gd name="connsiteX11" fmla="*/ 764571 w 1821485"/>
              <a:gd name="connsiteY11" fmla="*/ 1454182 h 2868340"/>
              <a:gd name="connsiteX12" fmla="*/ 796900 w 1821485"/>
              <a:gd name="connsiteY12" fmla="*/ 1390192 h 2868340"/>
              <a:gd name="connsiteX13" fmla="*/ 853040 w 1821485"/>
              <a:gd name="connsiteY13" fmla="*/ 1279569 h 2868340"/>
              <a:gd name="connsiteX14" fmla="*/ 899484 w 1821485"/>
              <a:gd name="connsiteY14" fmla="*/ 1146867 h 2868340"/>
              <a:gd name="connsiteX15" fmla="*/ 928935 w 1821485"/>
              <a:gd name="connsiteY15" fmla="*/ 982846 h 2868340"/>
              <a:gd name="connsiteX16" fmla="*/ 943585 w 1821485"/>
              <a:gd name="connsiteY16" fmla="*/ 914609 h 2868340"/>
              <a:gd name="connsiteX17" fmla="*/ 1027805 w 1821485"/>
              <a:gd name="connsiteY17" fmla="*/ 735139 h 2868340"/>
              <a:gd name="connsiteX18" fmla="*/ 1098423 w 1821485"/>
              <a:gd name="connsiteY18" fmla="*/ 617753 h 2868340"/>
              <a:gd name="connsiteX19" fmla="*/ 1213771 w 1821485"/>
              <a:gd name="connsiteY19" fmla="*/ 520102 h 2868340"/>
              <a:gd name="connsiteX20" fmla="*/ 1339329 w 1821485"/>
              <a:gd name="connsiteY20" fmla="*/ 428567 h 2868340"/>
              <a:gd name="connsiteX21" fmla="*/ 1821485 w 1821485"/>
              <a:gd name="connsiteY21" fmla="*/ 0 h 2868340"/>
              <a:gd name="connsiteX22" fmla="*/ 1821485 w 1821485"/>
              <a:gd name="connsiteY22" fmla="*/ 0 h 2868340"/>
              <a:gd name="connsiteX0" fmla="*/ 0 w 1821485"/>
              <a:gd name="connsiteY0" fmla="*/ 2501798 h 3020635"/>
              <a:gd name="connsiteX1" fmla="*/ 463575 w 1821485"/>
              <a:gd name="connsiteY1" fmla="*/ 3008832 h 3020635"/>
              <a:gd name="connsiteX2" fmla="*/ 573112 w 1821485"/>
              <a:gd name="connsiteY2" fmla="*/ 2868340 h 3020635"/>
              <a:gd name="connsiteX3" fmla="*/ 642168 w 1821485"/>
              <a:gd name="connsiteY3" fmla="*/ 2654027 h 3020635"/>
              <a:gd name="connsiteX4" fmla="*/ 787425 w 1821485"/>
              <a:gd name="connsiteY4" fmla="*/ 2373039 h 3020635"/>
              <a:gd name="connsiteX5" fmla="*/ 832669 w 1821485"/>
              <a:gd name="connsiteY5" fmla="*/ 2180158 h 3020635"/>
              <a:gd name="connsiteX6" fmla="*/ 839812 w 1821485"/>
              <a:gd name="connsiteY6" fmla="*/ 2094434 h 3020635"/>
              <a:gd name="connsiteX7" fmla="*/ 835050 w 1821485"/>
              <a:gd name="connsiteY7" fmla="*/ 2008709 h 3020635"/>
              <a:gd name="connsiteX8" fmla="*/ 796950 w 1821485"/>
              <a:gd name="connsiteY8" fmla="*/ 1880121 h 3020635"/>
              <a:gd name="connsiteX9" fmla="*/ 775518 w 1821485"/>
              <a:gd name="connsiteY9" fmla="*/ 1775346 h 3020635"/>
              <a:gd name="connsiteX10" fmla="*/ 756469 w 1821485"/>
              <a:gd name="connsiteY10" fmla="*/ 1706290 h 3020635"/>
              <a:gd name="connsiteX11" fmla="*/ 754087 w 1821485"/>
              <a:gd name="connsiteY11" fmla="*/ 1565795 h 3020635"/>
              <a:gd name="connsiteX12" fmla="*/ 764571 w 1821485"/>
              <a:gd name="connsiteY12" fmla="*/ 1454182 h 3020635"/>
              <a:gd name="connsiteX13" fmla="*/ 796900 w 1821485"/>
              <a:gd name="connsiteY13" fmla="*/ 1390192 h 3020635"/>
              <a:gd name="connsiteX14" fmla="*/ 853040 w 1821485"/>
              <a:gd name="connsiteY14" fmla="*/ 1279569 h 3020635"/>
              <a:gd name="connsiteX15" fmla="*/ 899484 w 1821485"/>
              <a:gd name="connsiteY15" fmla="*/ 1146867 h 3020635"/>
              <a:gd name="connsiteX16" fmla="*/ 928935 w 1821485"/>
              <a:gd name="connsiteY16" fmla="*/ 982846 h 3020635"/>
              <a:gd name="connsiteX17" fmla="*/ 943585 w 1821485"/>
              <a:gd name="connsiteY17" fmla="*/ 914609 h 3020635"/>
              <a:gd name="connsiteX18" fmla="*/ 1027805 w 1821485"/>
              <a:gd name="connsiteY18" fmla="*/ 735139 h 3020635"/>
              <a:gd name="connsiteX19" fmla="*/ 1098423 w 1821485"/>
              <a:gd name="connsiteY19" fmla="*/ 617753 h 3020635"/>
              <a:gd name="connsiteX20" fmla="*/ 1213771 w 1821485"/>
              <a:gd name="connsiteY20" fmla="*/ 520102 h 3020635"/>
              <a:gd name="connsiteX21" fmla="*/ 1339329 w 1821485"/>
              <a:gd name="connsiteY21" fmla="*/ 428567 h 3020635"/>
              <a:gd name="connsiteX22" fmla="*/ 1821485 w 1821485"/>
              <a:gd name="connsiteY22" fmla="*/ 0 h 3020635"/>
              <a:gd name="connsiteX23" fmla="*/ 1821485 w 1821485"/>
              <a:gd name="connsiteY23" fmla="*/ 0 h 3020635"/>
              <a:gd name="connsiteX0" fmla="*/ 0 w 1821485"/>
              <a:gd name="connsiteY0" fmla="*/ 2501798 h 3008832"/>
              <a:gd name="connsiteX1" fmla="*/ 463575 w 1821485"/>
              <a:gd name="connsiteY1" fmla="*/ 3008832 h 3008832"/>
              <a:gd name="connsiteX2" fmla="*/ 573112 w 1821485"/>
              <a:gd name="connsiteY2" fmla="*/ 2868340 h 3008832"/>
              <a:gd name="connsiteX3" fmla="*/ 642168 w 1821485"/>
              <a:gd name="connsiteY3" fmla="*/ 2654027 h 3008832"/>
              <a:gd name="connsiteX4" fmla="*/ 787425 w 1821485"/>
              <a:gd name="connsiteY4" fmla="*/ 2373039 h 3008832"/>
              <a:gd name="connsiteX5" fmla="*/ 832669 w 1821485"/>
              <a:gd name="connsiteY5" fmla="*/ 2180158 h 3008832"/>
              <a:gd name="connsiteX6" fmla="*/ 839812 w 1821485"/>
              <a:gd name="connsiteY6" fmla="*/ 2094434 h 3008832"/>
              <a:gd name="connsiteX7" fmla="*/ 835050 w 1821485"/>
              <a:gd name="connsiteY7" fmla="*/ 2008709 h 3008832"/>
              <a:gd name="connsiteX8" fmla="*/ 796950 w 1821485"/>
              <a:gd name="connsiteY8" fmla="*/ 1880121 h 3008832"/>
              <a:gd name="connsiteX9" fmla="*/ 775518 w 1821485"/>
              <a:gd name="connsiteY9" fmla="*/ 1775346 h 3008832"/>
              <a:gd name="connsiteX10" fmla="*/ 756469 w 1821485"/>
              <a:gd name="connsiteY10" fmla="*/ 1706290 h 3008832"/>
              <a:gd name="connsiteX11" fmla="*/ 754087 w 1821485"/>
              <a:gd name="connsiteY11" fmla="*/ 1565795 h 3008832"/>
              <a:gd name="connsiteX12" fmla="*/ 764571 w 1821485"/>
              <a:gd name="connsiteY12" fmla="*/ 1454182 h 3008832"/>
              <a:gd name="connsiteX13" fmla="*/ 796900 w 1821485"/>
              <a:gd name="connsiteY13" fmla="*/ 1390192 h 3008832"/>
              <a:gd name="connsiteX14" fmla="*/ 853040 w 1821485"/>
              <a:gd name="connsiteY14" fmla="*/ 1279569 h 3008832"/>
              <a:gd name="connsiteX15" fmla="*/ 899484 w 1821485"/>
              <a:gd name="connsiteY15" fmla="*/ 1146867 h 3008832"/>
              <a:gd name="connsiteX16" fmla="*/ 928935 w 1821485"/>
              <a:gd name="connsiteY16" fmla="*/ 982846 h 3008832"/>
              <a:gd name="connsiteX17" fmla="*/ 943585 w 1821485"/>
              <a:gd name="connsiteY17" fmla="*/ 914609 h 3008832"/>
              <a:gd name="connsiteX18" fmla="*/ 1027805 w 1821485"/>
              <a:gd name="connsiteY18" fmla="*/ 735139 h 3008832"/>
              <a:gd name="connsiteX19" fmla="*/ 1098423 w 1821485"/>
              <a:gd name="connsiteY19" fmla="*/ 617753 h 3008832"/>
              <a:gd name="connsiteX20" fmla="*/ 1213771 w 1821485"/>
              <a:gd name="connsiteY20" fmla="*/ 520102 h 3008832"/>
              <a:gd name="connsiteX21" fmla="*/ 1339329 w 1821485"/>
              <a:gd name="connsiteY21" fmla="*/ 428567 h 3008832"/>
              <a:gd name="connsiteX22" fmla="*/ 1821485 w 1821485"/>
              <a:gd name="connsiteY22" fmla="*/ 0 h 3008832"/>
              <a:gd name="connsiteX23" fmla="*/ 1821485 w 1821485"/>
              <a:gd name="connsiteY23" fmla="*/ 0 h 3008832"/>
              <a:gd name="connsiteX0" fmla="*/ 0 w 1821485"/>
              <a:gd name="connsiteY0" fmla="*/ 2501798 h 3008832"/>
              <a:gd name="connsiteX1" fmla="*/ 463575 w 1821485"/>
              <a:gd name="connsiteY1" fmla="*/ 3008832 h 3008832"/>
              <a:gd name="connsiteX2" fmla="*/ 573112 w 1821485"/>
              <a:gd name="connsiteY2" fmla="*/ 2868340 h 3008832"/>
              <a:gd name="connsiteX3" fmla="*/ 642168 w 1821485"/>
              <a:gd name="connsiteY3" fmla="*/ 2654027 h 3008832"/>
              <a:gd name="connsiteX4" fmla="*/ 787425 w 1821485"/>
              <a:gd name="connsiteY4" fmla="*/ 2373039 h 3008832"/>
              <a:gd name="connsiteX5" fmla="*/ 832669 w 1821485"/>
              <a:gd name="connsiteY5" fmla="*/ 2180158 h 3008832"/>
              <a:gd name="connsiteX6" fmla="*/ 839812 w 1821485"/>
              <a:gd name="connsiteY6" fmla="*/ 2094434 h 3008832"/>
              <a:gd name="connsiteX7" fmla="*/ 835050 w 1821485"/>
              <a:gd name="connsiteY7" fmla="*/ 2008709 h 3008832"/>
              <a:gd name="connsiteX8" fmla="*/ 796950 w 1821485"/>
              <a:gd name="connsiteY8" fmla="*/ 1880121 h 3008832"/>
              <a:gd name="connsiteX9" fmla="*/ 775518 w 1821485"/>
              <a:gd name="connsiteY9" fmla="*/ 1775346 h 3008832"/>
              <a:gd name="connsiteX10" fmla="*/ 756469 w 1821485"/>
              <a:gd name="connsiteY10" fmla="*/ 1706290 h 3008832"/>
              <a:gd name="connsiteX11" fmla="*/ 754087 w 1821485"/>
              <a:gd name="connsiteY11" fmla="*/ 1565795 h 3008832"/>
              <a:gd name="connsiteX12" fmla="*/ 764571 w 1821485"/>
              <a:gd name="connsiteY12" fmla="*/ 1454182 h 3008832"/>
              <a:gd name="connsiteX13" fmla="*/ 796900 w 1821485"/>
              <a:gd name="connsiteY13" fmla="*/ 1390192 h 3008832"/>
              <a:gd name="connsiteX14" fmla="*/ 853040 w 1821485"/>
              <a:gd name="connsiteY14" fmla="*/ 1279569 h 3008832"/>
              <a:gd name="connsiteX15" fmla="*/ 899484 w 1821485"/>
              <a:gd name="connsiteY15" fmla="*/ 1146867 h 3008832"/>
              <a:gd name="connsiteX16" fmla="*/ 928935 w 1821485"/>
              <a:gd name="connsiteY16" fmla="*/ 982846 h 3008832"/>
              <a:gd name="connsiteX17" fmla="*/ 943585 w 1821485"/>
              <a:gd name="connsiteY17" fmla="*/ 914609 h 3008832"/>
              <a:gd name="connsiteX18" fmla="*/ 1027805 w 1821485"/>
              <a:gd name="connsiteY18" fmla="*/ 735139 h 3008832"/>
              <a:gd name="connsiteX19" fmla="*/ 1098423 w 1821485"/>
              <a:gd name="connsiteY19" fmla="*/ 617753 h 3008832"/>
              <a:gd name="connsiteX20" fmla="*/ 1213771 w 1821485"/>
              <a:gd name="connsiteY20" fmla="*/ 520102 h 3008832"/>
              <a:gd name="connsiteX21" fmla="*/ 1339329 w 1821485"/>
              <a:gd name="connsiteY21" fmla="*/ 428567 h 3008832"/>
              <a:gd name="connsiteX22" fmla="*/ 1821485 w 1821485"/>
              <a:gd name="connsiteY22" fmla="*/ 0 h 3008832"/>
              <a:gd name="connsiteX23" fmla="*/ 1821485 w 1821485"/>
              <a:gd name="connsiteY23" fmla="*/ 0 h 3008832"/>
              <a:gd name="connsiteX0" fmla="*/ 0 w 1821485"/>
              <a:gd name="connsiteY0" fmla="*/ 2501798 h 3008832"/>
              <a:gd name="connsiteX1" fmla="*/ 351656 w 1821485"/>
              <a:gd name="connsiteY1" fmla="*/ 2882626 h 3008832"/>
              <a:gd name="connsiteX2" fmla="*/ 463575 w 1821485"/>
              <a:gd name="connsiteY2" fmla="*/ 3008832 h 3008832"/>
              <a:gd name="connsiteX3" fmla="*/ 573112 w 1821485"/>
              <a:gd name="connsiteY3" fmla="*/ 2868340 h 3008832"/>
              <a:gd name="connsiteX4" fmla="*/ 642168 w 1821485"/>
              <a:gd name="connsiteY4" fmla="*/ 2654027 h 3008832"/>
              <a:gd name="connsiteX5" fmla="*/ 787425 w 1821485"/>
              <a:gd name="connsiteY5" fmla="*/ 2373039 h 3008832"/>
              <a:gd name="connsiteX6" fmla="*/ 832669 w 1821485"/>
              <a:gd name="connsiteY6" fmla="*/ 2180158 h 3008832"/>
              <a:gd name="connsiteX7" fmla="*/ 839812 w 1821485"/>
              <a:gd name="connsiteY7" fmla="*/ 2094434 h 3008832"/>
              <a:gd name="connsiteX8" fmla="*/ 835050 w 1821485"/>
              <a:gd name="connsiteY8" fmla="*/ 2008709 h 3008832"/>
              <a:gd name="connsiteX9" fmla="*/ 796950 w 1821485"/>
              <a:gd name="connsiteY9" fmla="*/ 1880121 h 3008832"/>
              <a:gd name="connsiteX10" fmla="*/ 775518 w 1821485"/>
              <a:gd name="connsiteY10" fmla="*/ 1775346 h 3008832"/>
              <a:gd name="connsiteX11" fmla="*/ 756469 w 1821485"/>
              <a:gd name="connsiteY11" fmla="*/ 1706290 h 3008832"/>
              <a:gd name="connsiteX12" fmla="*/ 754087 w 1821485"/>
              <a:gd name="connsiteY12" fmla="*/ 1565795 h 3008832"/>
              <a:gd name="connsiteX13" fmla="*/ 764571 w 1821485"/>
              <a:gd name="connsiteY13" fmla="*/ 1454182 h 3008832"/>
              <a:gd name="connsiteX14" fmla="*/ 796900 w 1821485"/>
              <a:gd name="connsiteY14" fmla="*/ 1390192 h 3008832"/>
              <a:gd name="connsiteX15" fmla="*/ 853040 w 1821485"/>
              <a:gd name="connsiteY15" fmla="*/ 1279569 h 3008832"/>
              <a:gd name="connsiteX16" fmla="*/ 899484 w 1821485"/>
              <a:gd name="connsiteY16" fmla="*/ 1146867 h 3008832"/>
              <a:gd name="connsiteX17" fmla="*/ 928935 w 1821485"/>
              <a:gd name="connsiteY17" fmla="*/ 982846 h 3008832"/>
              <a:gd name="connsiteX18" fmla="*/ 943585 w 1821485"/>
              <a:gd name="connsiteY18" fmla="*/ 914609 h 3008832"/>
              <a:gd name="connsiteX19" fmla="*/ 1027805 w 1821485"/>
              <a:gd name="connsiteY19" fmla="*/ 735139 h 3008832"/>
              <a:gd name="connsiteX20" fmla="*/ 1098423 w 1821485"/>
              <a:gd name="connsiteY20" fmla="*/ 617753 h 3008832"/>
              <a:gd name="connsiteX21" fmla="*/ 1213771 w 1821485"/>
              <a:gd name="connsiteY21" fmla="*/ 520102 h 3008832"/>
              <a:gd name="connsiteX22" fmla="*/ 1339329 w 1821485"/>
              <a:gd name="connsiteY22" fmla="*/ 428567 h 3008832"/>
              <a:gd name="connsiteX23" fmla="*/ 1821485 w 1821485"/>
              <a:gd name="connsiteY23" fmla="*/ 0 h 3008832"/>
              <a:gd name="connsiteX24" fmla="*/ 1821485 w 1821485"/>
              <a:gd name="connsiteY24" fmla="*/ 0 h 3008832"/>
              <a:gd name="connsiteX0" fmla="*/ 0 w 1821485"/>
              <a:gd name="connsiteY0" fmla="*/ 2501798 h 3008832"/>
              <a:gd name="connsiteX1" fmla="*/ 182587 w 1821485"/>
              <a:gd name="connsiteY1" fmla="*/ 2694507 h 3008832"/>
              <a:gd name="connsiteX2" fmla="*/ 351656 w 1821485"/>
              <a:gd name="connsiteY2" fmla="*/ 2882626 h 3008832"/>
              <a:gd name="connsiteX3" fmla="*/ 463575 w 1821485"/>
              <a:gd name="connsiteY3" fmla="*/ 3008832 h 3008832"/>
              <a:gd name="connsiteX4" fmla="*/ 573112 w 1821485"/>
              <a:gd name="connsiteY4" fmla="*/ 2868340 h 3008832"/>
              <a:gd name="connsiteX5" fmla="*/ 642168 w 1821485"/>
              <a:gd name="connsiteY5" fmla="*/ 2654027 h 3008832"/>
              <a:gd name="connsiteX6" fmla="*/ 787425 w 1821485"/>
              <a:gd name="connsiteY6" fmla="*/ 2373039 h 3008832"/>
              <a:gd name="connsiteX7" fmla="*/ 832669 w 1821485"/>
              <a:gd name="connsiteY7" fmla="*/ 2180158 h 3008832"/>
              <a:gd name="connsiteX8" fmla="*/ 839812 w 1821485"/>
              <a:gd name="connsiteY8" fmla="*/ 2094434 h 3008832"/>
              <a:gd name="connsiteX9" fmla="*/ 835050 w 1821485"/>
              <a:gd name="connsiteY9" fmla="*/ 2008709 h 3008832"/>
              <a:gd name="connsiteX10" fmla="*/ 796950 w 1821485"/>
              <a:gd name="connsiteY10" fmla="*/ 1880121 h 3008832"/>
              <a:gd name="connsiteX11" fmla="*/ 775518 w 1821485"/>
              <a:gd name="connsiteY11" fmla="*/ 1775346 h 3008832"/>
              <a:gd name="connsiteX12" fmla="*/ 756469 w 1821485"/>
              <a:gd name="connsiteY12" fmla="*/ 1706290 h 3008832"/>
              <a:gd name="connsiteX13" fmla="*/ 754087 w 1821485"/>
              <a:gd name="connsiteY13" fmla="*/ 1565795 h 3008832"/>
              <a:gd name="connsiteX14" fmla="*/ 764571 w 1821485"/>
              <a:gd name="connsiteY14" fmla="*/ 1454182 h 3008832"/>
              <a:gd name="connsiteX15" fmla="*/ 796900 w 1821485"/>
              <a:gd name="connsiteY15" fmla="*/ 1390192 h 3008832"/>
              <a:gd name="connsiteX16" fmla="*/ 853040 w 1821485"/>
              <a:gd name="connsiteY16" fmla="*/ 1279569 h 3008832"/>
              <a:gd name="connsiteX17" fmla="*/ 899484 w 1821485"/>
              <a:gd name="connsiteY17" fmla="*/ 1146867 h 3008832"/>
              <a:gd name="connsiteX18" fmla="*/ 928935 w 1821485"/>
              <a:gd name="connsiteY18" fmla="*/ 982846 h 3008832"/>
              <a:gd name="connsiteX19" fmla="*/ 943585 w 1821485"/>
              <a:gd name="connsiteY19" fmla="*/ 914609 h 3008832"/>
              <a:gd name="connsiteX20" fmla="*/ 1027805 w 1821485"/>
              <a:gd name="connsiteY20" fmla="*/ 735139 h 3008832"/>
              <a:gd name="connsiteX21" fmla="*/ 1098423 w 1821485"/>
              <a:gd name="connsiteY21" fmla="*/ 617753 h 3008832"/>
              <a:gd name="connsiteX22" fmla="*/ 1213771 w 1821485"/>
              <a:gd name="connsiteY22" fmla="*/ 520102 h 3008832"/>
              <a:gd name="connsiteX23" fmla="*/ 1339329 w 1821485"/>
              <a:gd name="connsiteY23" fmla="*/ 428567 h 3008832"/>
              <a:gd name="connsiteX24" fmla="*/ 1821485 w 1821485"/>
              <a:gd name="connsiteY24" fmla="*/ 0 h 3008832"/>
              <a:gd name="connsiteX25" fmla="*/ 1821485 w 1821485"/>
              <a:gd name="connsiteY25" fmla="*/ 0 h 3008832"/>
              <a:gd name="connsiteX0" fmla="*/ 0 w 1821485"/>
              <a:gd name="connsiteY0" fmla="*/ 2501798 h 3192188"/>
              <a:gd name="connsiteX1" fmla="*/ 182587 w 1821485"/>
              <a:gd name="connsiteY1" fmla="*/ 2694507 h 3192188"/>
              <a:gd name="connsiteX2" fmla="*/ 356419 w 1821485"/>
              <a:gd name="connsiteY2" fmla="*/ 3192188 h 3192188"/>
              <a:gd name="connsiteX3" fmla="*/ 463575 w 1821485"/>
              <a:gd name="connsiteY3" fmla="*/ 3008832 h 3192188"/>
              <a:gd name="connsiteX4" fmla="*/ 573112 w 1821485"/>
              <a:gd name="connsiteY4" fmla="*/ 2868340 h 3192188"/>
              <a:gd name="connsiteX5" fmla="*/ 642168 w 1821485"/>
              <a:gd name="connsiteY5" fmla="*/ 2654027 h 3192188"/>
              <a:gd name="connsiteX6" fmla="*/ 787425 w 1821485"/>
              <a:gd name="connsiteY6" fmla="*/ 2373039 h 3192188"/>
              <a:gd name="connsiteX7" fmla="*/ 832669 w 1821485"/>
              <a:gd name="connsiteY7" fmla="*/ 2180158 h 3192188"/>
              <a:gd name="connsiteX8" fmla="*/ 839812 w 1821485"/>
              <a:gd name="connsiteY8" fmla="*/ 2094434 h 3192188"/>
              <a:gd name="connsiteX9" fmla="*/ 835050 w 1821485"/>
              <a:gd name="connsiteY9" fmla="*/ 2008709 h 3192188"/>
              <a:gd name="connsiteX10" fmla="*/ 796950 w 1821485"/>
              <a:gd name="connsiteY10" fmla="*/ 1880121 h 3192188"/>
              <a:gd name="connsiteX11" fmla="*/ 775518 w 1821485"/>
              <a:gd name="connsiteY11" fmla="*/ 1775346 h 3192188"/>
              <a:gd name="connsiteX12" fmla="*/ 756469 w 1821485"/>
              <a:gd name="connsiteY12" fmla="*/ 1706290 h 3192188"/>
              <a:gd name="connsiteX13" fmla="*/ 754087 w 1821485"/>
              <a:gd name="connsiteY13" fmla="*/ 1565795 h 3192188"/>
              <a:gd name="connsiteX14" fmla="*/ 764571 w 1821485"/>
              <a:gd name="connsiteY14" fmla="*/ 1454182 h 3192188"/>
              <a:gd name="connsiteX15" fmla="*/ 796900 w 1821485"/>
              <a:gd name="connsiteY15" fmla="*/ 1390192 h 3192188"/>
              <a:gd name="connsiteX16" fmla="*/ 853040 w 1821485"/>
              <a:gd name="connsiteY16" fmla="*/ 1279569 h 3192188"/>
              <a:gd name="connsiteX17" fmla="*/ 899484 w 1821485"/>
              <a:gd name="connsiteY17" fmla="*/ 1146867 h 3192188"/>
              <a:gd name="connsiteX18" fmla="*/ 928935 w 1821485"/>
              <a:gd name="connsiteY18" fmla="*/ 982846 h 3192188"/>
              <a:gd name="connsiteX19" fmla="*/ 943585 w 1821485"/>
              <a:gd name="connsiteY19" fmla="*/ 914609 h 3192188"/>
              <a:gd name="connsiteX20" fmla="*/ 1027805 w 1821485"/>
              <a:gd name="connsiteY20" fmla="*/ 735139 h 3192188"/>
              <a:gd name="connsiteX21" fmla="*/ 1098423 w 1821485"/>
              <a:gd name="connsiteY21" fmla="*/ 617753 h 3192188"/>
              <a:gd name="connsiteX22" fmla="*/ 1213771 w 1821485"/>
              <a:gd name="connsiteY22" fmla="*/ 520102 h 3192188"/>
              <a:gd name="connsiteX23" fmla="*/ 1339329 w 1821485"/>
              <a:gd name="connsiteY23" fmla="*/ 428567 h 3192188"/>
              <a:gd name="connsiteX24" fmla="*/ 1821485 w 1821485"/>
              <a:gd name="connsiteY24" fmla="*/ 0 h 3192188"/>
              <a:gd name="connsiteX25" fmla="*/ 1821485 w 1821485"/>
              <a:gd name="connsiteY25" fmla="*/ 0 h 3192188"/>
              <a:gd name="connsiteX0" fmla="*/ 0 w 1821485"/>
              <a:gd name="connsiteY0" fmla="*/ 2501798 h 3332682"/>
              <a:gd name="connsiteX1" fmla="*/ 294506 w 1821485"/>
              <a:gd name="connsiteY1" fmla="*/ 3332682 h 3332682"/>
              <a:gd name="connsiteX2" fmla="*/ 356419 w 1821485"/>
              <a:gd name="connsiteY2" fmla="*/ 3192188 h 3332682"/>
              <a:gd name="connsiteX3" fmla="*/ 463575 w 1821485"/>
              <a:gd name="connsiteY3" fmla="*/ 3008832 h 3332682"/>
              <a:gd name="connsiteX4" fmla="*/ 573112 w 1821485"/>
              <a:gd name="connsiteY4" fmla="*/ 2868340 h 3332682"/>
              <a:gd name="connsiteX5" fmla="*/ 642168 w 1821485"/>
              <a:gd name="connsiteY5" fmla="*/ 2654027 h 3332682"/>
              <a:gd name="connsiteX6" fmla="*/ 787425 w 1821485"/>
              <a:gd name="connsiteY6" fmla="*/ 2373039 h 3332682"/>
              <a:gd name="connsiteX7" fmla="*/ 832669 w 1821485"/>
              <a:gd name="connsiteY7" fmla="*/ 2180158 h 3332682"/>
              <a:gd name="connsiteX8" fmla="*/ 839812 w 1821485"/>
              <a:gd name="connsiteY8" fmla="*/ 2094434 h 3332682"/>
              <a:gd name="connsiteX9" fmla="*/ 835050 w 1821485"/>
              <a:gd name="connsiteY9" fmla="*/ 2008709 h 3332682"/>
              <a:gd name="connsiteX10" fmla="*/ 796950 w 1821485"/>
              <a:gd name="connsiteY10" fmla="*/ 1880121 h 3332682"/>
              <a:gd name="connsiteX11" fmla="*/ 775518 w 1821485"/>
              <a:gd name="connsiteY11" fmla="*/ 1775346 h 3332682"/>
              <a:gd name="connsiteX12" fmla="*/ 756469 w 1821485"/>
              <a:gd name="connsiteY12" fmla="*/ 1706290 h 3332682"/>
              <a:gd name="connsiteX13" fmla="*/ 754087 w 1821485"/>
              <a:gd name="connsiteY13" fmla="*/ 1565795 h 3332682"/>
              <a:gd name="connsiteX14" fmla="*/ 764571 w 1821485"/>
              <a:gd name="connsiteY14" fmla="*/ 1454182 h 3332682"/>
              <a:gd name="connsiteX15" fmla="*/ 796900 w 1821485"/>
              <a:gd name="connsiteY15" fmla="*/ 1390192 h 3332682"/>
              <a:gd name="connsiteX16" fmla="*/ 853040 w 1821485"/>
              <a:gd name="connsiteY16" fmla="*/ 1279569 h 3332682"/>
              <a:gd name="connsiteX17" fmla="*/ 899484 w 1821485"/>
              <a:gd name="connsiteY17" fmla="*/ 1146867 h 3332682"/>
              <a:gd name="connsiteX18" fmla="*/ 928935 w 1821485"/>
              <a:gd name="connsiteY18" fmla="*/ 982846 h 3332682"/>
              <a:gd name="connsiteX19" fmla="*/ 943585 w 1821485"/>
              <a:gd name="connsiteY19" fmla="*/ 914609 h 3332682"/>
              <a:gd name="connsiteX20" fmla="*/ 1027805 w 1821485"/>
              <a:gd name="connsiteY20" fmla="*/ 735139 h 3332682"/>
              <a:gd name="connsiteX21" fmla="*/ 1098423 w 1821485"/>
              <a:gd name="connsiteY21" fmla="*/ 617753 h 3332682"/>
              <a:gd name="connsiteX22" fmla="*/ 1213771 w 1821485"/>
              <a:gd name="connsiteY22" fmla="*/ 520102 h 3332682"/>
              <a:gd name="connsiteX23" fmla="*/ 1339329 w 1821485"/>
              <a:gd name="connsiteY23" fmla="*/ 428567 h 3332682"/>
              <a:gd name="connsiteX24" fmla="*/ 1821485 w 1821485"/>
              <a:gd name="connsiteY24" fmla="*/ 0 h 3332682"/>
              <a:gd name="connsiteX25" fmla="*/ 1821485 w 1821485"/>
              <a:gd name="connsiteY25" fmla="*/ 0 h 3332682"/>
              <a:gd name="connsiteX0" fmla="*/ 0 w 2345360"/>
              <a:gd name="connsiteY0" fmla="*/ 3551929 h 3551929"/>
              <a:gd name="connsiteX1" fmla="*/ 818381 w 2345360"/>
              <a:gd name="connsiteY1" fmla="*/ 3332682 h 3551929"/>
              <a:gd name="connsiteX2" fmla="*/ 880294 w 2345360"/>
              <a:gd name="connsiteY2" fmla="*/ 3192188 h 3551929"/>
              <a:gd name="connsiteX3" fmla="*/ 987450 w 2345360"/>
              <a:gd name="connsiteY3" fmla="*/ 3008832 h 3551929"/>
              <a:gd name="connsiteX4" fmla="*/ 1096987 w 2345360"/>
              <a:gd name="connsiteY4" fmla="*/ 2868340 h 3551929"/>
              <a:gd name="connsiteX5" fmla="*/ 1166043 w 2345360"/>
              <a:gd name="connsiteY5" fmla="*/ 2654027 h 3551929"/>
              <a:gd name="connsiteX6" fmla="*/ 1311300 w 2345360"/>
              <a:gd name="connsiteY6" fmla="*/ 2373039 h 3551929"/>
              <a:gd name="connsiteX7" fmla="*/ 1356544 w 2345360"/>
              <a:gd name="connsiteY7" fmla="*/ 2180158 h 3551929"/>
              <a:gd name="connsiteX8" fmla="*/ 1363687 w 2345360"/>
              <a:gd name="connsiteY8" fmla="*/ 2094434 h 3551929"/>
              <a:gd name="connsiteX9" fmla="*/ 1358925 w 2345360"/>
              <a:gd name="connsiteY9" fmla="*/ 2008709 h 3551929"/>
              <a:gd name="connsiteX10" fmla="*/ 1320825 w 2345360"/>
              <a:gd name="connsiteY10" fmla="*/ 1880121 h 3551929"/>
              <a:gd name="connsiteX11" fmla="*/ 1299393 w 2345360"/>
              <a:gd name="connsiteY11" fmla="*/ 1775346 h 3551929"/>
              <a:gd name="connsiteX12" fmla="*/ 1280344 w 2345360"/>
              <a:gd name="connsiteY12" fmla="*/ 1706290 h 3551929"/>
              <a:gd name="connsiteX13" fmla="*/ 1277962 w 2345360"/>
              <a:gd name="connsiteY13" fmla="*/ 1565795 h 3551929"/>
              <a:gd name="connsiteX14" fmla="*/ 1288446 w 2345360"/>
              <a:gd name="connsiteY14" fmla="*/ 1454182 h 3551929"/>
              <a:gd name="connsiteX15" fmla="*/ 1320775 w 2345360"/>
              <a:gd name="connsiteY15" fmla="*/ 1390192 h 3551929"/>
              <a:gd name="connsiteX16" fmla="*/ 1376915 w 2345360"/>
              <a:gd name="connsiteY16" fmla="*/ 1279569 h 3551929"/>
              <a:gd name="connsiteX17" fmla="*/ 1423359 w 2345360"/>
              <a:gd name="connsiteY17" fmla="*/ 1146867 h 3551929"/>
              <a:gd name="connsiteX18" fmla="*/ 1452810 w 2345360"/>
              <a:gd name="connsiteY18" fmla="*/ 982846 h 3551929"/>
              <a:gd name="connsiteX19" fmla="*/ 1467460 w 2345360"/>
              <a:gd name="connsiteY19" fmla="*/ 914609 h 3551929"/>
              <a:gd name="connsiteX20" fmla="*/ 1551680 w 2345360"/>
              <a:gd name="connsiteY20" fmla="*/ 735139 h 3551929"/>
              <a:gd name="connsiteX21" fmla="*/ 1622298 w 2345360"/>
              <a:gd name="connsiteY21" fmla="*/ 617753 h 3551929"/>
              <a:gd name="connsiteX22" fmla="*/ 1737646 w 2345360"/>
              <a:gd name="connsiteY22" fmla="*/ 520102 h 3551929"/>
              <a:gd name="connsiteX23" fmla="*/ 1863204 w 2345360"/>
              <a:gd name="connsiteY23" fmla="*/ 428567 h 3551929"/>
              <a:gd name="connsiteX24" fmla="*/ 2345360 w 2345360"/>
              <a:gd name="connsiteY24" fmla="*/ 0 h 3551929"/>
              <a:gd name="connsiteX25" fmla="*/ 2345360 w 2345360"/>
              <a:gd name="connsiteY25" fmla="*/ 0 h 3551929"/>
              <a:gd name="connsiteX0" fmla="*/ 0 w 2345360"/>
              <a:gd name="connsiteY0" fmla="*/ 3551929 h 3551929"/>
              <a:gd name="connsiteX1" fmla="*/ 530250 w 2345360"/>
              <a:gd name="connsiteY1" fmla="*/ 3408882 h 3551929"/>
              <a:gd name="connsiteX2" fmla="*/ 818381 w 2345360"/>
              <a:gd name="connsiteY2" fmla="*/ 3332682 h 3551929"/>
              <a:gd name="connsiteX3" fmla="*/ 880294 w 2345360"/>
              <a:gd name="connsiteY3" fmla="*/ 3192188 h 3551929"/>
              <a:gd name="connsiteX4" fmla="*/ 987450 w 2345360"/>
              <a:gd name="connsiteY4" fmla="*/ 3008832 h 3551929"/>
              <a:gd name="connsiteX5" fmla="*/ 1096987 w 2345360"/>
              <a:gd name="connsiteY5" fmla="*/ 2868340 h 3551929"/>
              <a:gd name="connsiteX6" fmla="*/ 1166043 w 2345360"/>
              <a:gd name="connsiteY6" fmla="*/ 2654027 h 3551929"/>
              <a:gd name="connsiteX7" fmla="*/ 1311300 w 2345360"/>
              <a:gd name="connsiteY7" fmla="*/ 2373039 h 3551929"/>
              <a:gd name="connsiteX8" fmla="*/ 1356544 w 2345360"/>
              <a:gd name="connsiteY8" fmla="*/ 2180158 h 3551929"/>
              <a:gd name="connsiteX9" fmla="*/ 1363687 w 2345360"/>
              <a:gd name="connsiteY9" fmla="*/ 2094434 h 3551929"/>
              <a:gd name="connsiteX10" fmla="*/ 1358925 w 2345360"/>
              <a:gd name="connsiteY10" fmla="*/ 2008709 h 3551929"/>
              <a:gd name="connsiteX11" fmla="*/ 1320825 w 2345360"/>
              <a:gd name="connsiteY11" fmla="*/ 1880121 h 3551929"/>
              <a:gd name="connsiteX12" fmla="*/ 1299393 w 2345360"/>
              <a:gd name="connsiteY12" fmla="*/ 1775346 h 3551929"/>
              <a:gd name="connsiteX13" fmla="*/ 1280344 w 2345360"/>
              <a:gd name="connsiteY13" fmla="*/ 1706290 h 3551929"/>
              <a:gd name="connsiteX14" fmla="*/ 1277962 w 2345360"/>
              <a:gd name="connsiteY14" fmla="*/ 1565795 h 3551929"/>
              <a:gd name="connsiteX15" fmla="*/ 1288446 w 2345360"/>
              <a:gd name="connsiteY15" fmla="*/ 1454182 h 3551929"/>
              <a:gd name="connsiteX16" fmla="*/ 1320775 w 2345360"/>
              <a:gd name="connsiteY16" fmla="*/ 1390192 h 3551929"/>
              <a:gd name="connsiteX17" fmla="*/ 1376915 w 2345360"/>
              <a:gd name="connsiteY17" fmla="*/ 1279569 h 3551929"/>
              <a:gd name="connsiteX18" fmla="*/ 1423359 w 2345360"/>
              <a:gd name="connsiteY18" fmla="*/ 1146867 h 3551929"/>
              <a:gd name="connsiteX19" fmla="*/ 1452810 w 2345360"/>
              <a:gd name="connsiteY19" fmla="*/ 982846 h 3551929"/>
              <a:gd name="connsiteX20" fmla="*/ 1467460 w 2345360"/>
              <a:gd name="connsiteY20" fmla="*/ 914609 h 3551929"/>
              <a:gd name="connsiteX21" fmla="*/ 1551680 w 2345360"/>
              <a:gd name="connsiteY21" fmla="*/ 735139 h 3551929"/>
              <a:gd name="connsiteX22" fmla="*/ 1622298 w 2345360"/>
              <a:gd name="connsiteY22" fmla="*/ 617753 h 3551929"/>
              <a:gd name="connsiteX23" fmla="*/ 1737646 w 2345360"/>
              <a:gd name="connsiteY23" fmla="*/ 520102 h 3551929"/>
              <a:gd name="connsiteX24" fmla="*/ 1863204 w 2345360"/>
              <a:gd name="connsiteY24" fmla="*/ 428567 h 3551929"/>
              <a:gd name="connsiteX25" fmla="*/ 2345360 w 2345360"/>
              <a:gd name="connsiteY25" fmla="*/ 0 h 3551929"/>
              <a:gd name="connsiteX26" fmla="*/ 2345360 w 2345360"/>
              <a:gd name="connsiteY26" fmla="*/ 0 h 3551929"/>
              <a:gd name="connsiteX0" fmla="*/ 0 w 2345360"/>
              <a:gd name="connsiteY0" fmla="*/ 3551929 h 3551929"/>
              <a:gd name="connsiteX1" fmla="*/ 825525 w 2345360"/>
              <a:gd name="connsiteY1" fmla="*/ 3423169 h 3551929"/>
              <a:gd name="connsiteX2" fmla="*/ 818381 w 2345360"/>
              <a:gd name="connsiteY2" fmla="*/ 3332682 h 3551929"/>
              <a:gd name="connsiteX3" fmla="*/ 880294 w 2345360"/>
              <a:gd name="connsiteY3" fmla="*/ 3192188 h 3551929"/>
              <a:gd name="connsiteX4" fmla="*/ 987450 w 2345360"/>
              <a:gd name="connsiteY4" fmla="*/ 3008832 h 3551929"/>
              <a:gd name="connsiteX5" fmla="*/ 1096987 w 2345360"/>
              <a:gd name="connsiteY5" fmla="*/ 2868340 h 3551929"/>
              <a:gd name="connsiteX6" fmla="*/ 1166043 w 2345360"/>
              <a:gd name="connsiteY6" fmla="*/ 2654027 h 3551929"/>
              <a:gd name="connsiteX7" fmla="*/ 1311300 w 2345360"/>
              <a:gd name="connsiteY7" fmla="*/ 2373039 h 3551929"/>
              <a:gd name="connsiteX8" fmla="*/ 1356544 w 2345360"/>
              <a:gd name="connsiteY8" fmla="*/ 2180158 h 3551929"/>
              <a:gd name="connsiteX9" fmla="*/ 1363687 w 2345360"/>
              <a:gd name="connsiteY9" fmla="*/ 2094434 h 3551929"/>
              <a:gd name="connsiteX10" fmla="*/ 1358925 w 2345360"/>
              <a:gd name="connsiteY10" fmla="*/ 2008709 h 3551929"/>
              <a:gd name="connsiteX11" fmla="*/ 1320825 w 2345360"/>
              <a:gd name="connsiteY11" fmla="*/ 1880121 h 3551929"/>
              <a:gd name="connsiteX12" fmla="*/ 1299393 w 2345360"/>
              <a:gd name="connsiteY12" fmla="*/ 1775346 h 3551929"/>
              <a:gd name="connsiteX13" fmla="*/ 1280344 w 2345360"/>
              <a:gd name="connsiteY13" fmla="*/ 1706290 h 3551929"/>
              <a:gd name="connsiteX14" fmla="*/ 1277962 w 2345360"/>
              <a:gd name="connsiteY14" fmla="*/ 1565795 h 3551929"/>
              <a:gd name="connsiteX15" fmla="*/ 1288446 w 2345360"/>
              <a:gd name="connsiteY15" fmla="*/ 1454182 h 3551929"/>
              <a:gd name="connsiteX16" fmla="*/ 1320775 w 2345360"/>
              <a:gd name="connsiteY16" fmla="*/ 1390192 h 3551929"/>
              <a:gd name="connsiteX17" fmla="*/ 1376915 w 2345360"/>
              <a:gd name="connsiteY17" fmla="*/ 1279569 h 3551929"/>
              <a:gd name="connsiteX18" fmla="*/ 1423359 w 2345360"/>
              <a:gd name="connsiteY18" fmla="*/ 1146867 h 3551929"/>
              <a:gd name="connsiteX19" fmla="*/ 1452810 w 2345360"/>
              <a:gd name="connsiteY19" fmla="*/ 982846 h 3551929"/>
              <a:gd name="connsiteX20" fmla="*/ 1467460 w 2345360"/>
              <a:gd name="connsiteY20" fmla="*/ 914609 h 3551929"/>
              <a:gd name="connsiteX21" fmla="*/ 1551680 w 2345360"/>
              <a:gd name="connsiteY21" fmla="*/ 735139 h 3551929"/>
              <a:gd name="connsiteX22" fmla="*/ 1622298 w 2345360"/>
              <a:gd name="connsiteY22" fmla="*/ 617753 h 3551929"/>
              <a:gd name="connsiteX23" fmla="*/ 1737646 w 2345360"/>
              <a:gd name="connsiteY23" fmla="*/ 520102 h 3551929"/>
              <a:gd name="connsiteX24" fmla="*/ 1863204 w 2345360"/>
              <a:gd name="connsiteY24" fmla="*/ 428567 h 3551929"/>
              <a:gd name="connsiteX25" fmla="*/ 2345360 w 2345360"/>
              <a:gd name="connsiteY25" fmla="*/ 0 h 3551929"/>
              <a:gd name="connsiteX26" fmla="*/ 2345360 w 2345360"/>
              <a:gd name="connsiteY26" fmla="*/ 0 h 3551929"/>
              <a:gd name="connsiteX0" fmla="*/ 0 w 2345360"/>
              <a:gd name="connsiteY0" fmla="*/ 3551929 h 3551929"/>
              <a:gd name="connsiteX1" fmla="*/ 806475 w 2345360"/>
              <a:gd name="connsiteY1" fmla="*/ 3432695 h 3551929"/>
              <a:gd name="connsiteX2" fmla="*/ 825525 w 2345360"/>
              <a:gd name="connsiteY2" fmla="*/ 3423169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62296"/>
              <a:gd name="connsiteX1" fmla="*/ 620738 w 2345360"/>
              <a:gd name="connsiteY1" fmla="*/ 3549377 h 3562296"/>
              <a:gd name="connsiteX2" fmla="*/ 825525 w 2345360"/>
              <a:gd name="connsiteY2" fmla="*/ 3423169 h 3562296"/>
              <a:gd name="connsiteX3" fmla="*/ 818381 w 2345360"/>
              <a:gd name="connsiteY3" fmla="*/ 3332682 h 3562296"/>
              <a:gd name="connsiteX4" fmla="*/ 880294 w 2345360"/>
              <a:gd name="connsiteY4" fmla="*/ 3192188 h 3562296"/>
              <a:gd name="connsiteX5" fmla="*/ 987450 w 2345360"/>
              <a:gd name="connsiteY5" fmla="*/ 3008832 h 3562296"/>
              <a:gd name="connsiteX6" fmla="*/ 1096987 w 2345360"/>
              <a:gd name="connsiteY6" fmla="*/ 2868340 h 3562296"/>
              <a:gd name="connsiteX7" fmla="*/ 1166043 w 2345360"/>
              <a:gd name="connsiteY7" fmla="*/ 2654027 h 3562296"/>
              <a:gd name="connsiteX8" fmla="*/ 1311300 w 2345360"/>
              <a:gd name="connsiteY8" fmla="*/ 2373039 h 3562296"/>
              <a:gd name="connsiteX9" fmla="*/ 1356544 w 2345360"/>
              <a:gd name="connsiteY9" fmla="*/ 2180158 h 3562296"/>
              <a:gd name="connsiteX10" fmla="*/ 1363687 w 2345360"/>
              <a:gd name="connsiteY10" fmla="*/ 2094434 h 3562296"/>
              <a:gd name="connsiteX11" fmla="*/ 1358925 w 2345360"/>
              <a:gd name="connsiteY11" fmla="*/ 2008709 h 3562296"/>
              <a:gd name="connsiteX12" fmla="*/ 1320825 w 2345360"/>
              <a:gd name="connsiteY12" fmla="*/ 1880121 h 3562296"/>
              <a:gd name="connsiteX13" fmla="*/ 1299393 w 2345360"/>
              <a:gd name="connsiteY13" fmla="*/ 1775346 h 3562296"/>
              <a:gd name="connsiteX14" fmla="*/ 1280344 w 2345360"/>
              <a:gd name="connsiteY14" fmla="*/ 1706290 h 3562296"/>
              <a:gd name="connsiteX15" fmla="*/ 1277962 w 2345360"/>
              <a:gd name="connsiteY15" fmla="*/ 1565795 h 3562296"/>
              <a:gd name="connsiteX16" fmla="*/ 1288446 w 2345360"/>
              <a:gd name="connsiteY16" fmla="*/ 1454182 h 3562296"/>
              <a:gd name="connsiteX17" fmla="*/ 1320775 w 2345360"/>
              <a:gd name="connsiteY17" fmla="*/ 1390192 h 3562296"/>
              <a:gd name="connsiteX18" fmla="*/ 1376915 w 2345360"/>
              <a:gd name="connsiteY18" fmla="*/ 1279569 h 3562296"/>
              <a:gd name="connsiteX19" fmla="*/ 1423359 w 2345360"/>
              <a:gd name="connsiteY19" fmla="*/ 1146867 h 3562296"/>
              <a:gd name="connsiteX20" fmla="*/ 1452810 w 2345360"/>
              <a:gd name="connsiteY20" fmla="*/ 982846 h 3562296"/>
              <a:gd name="connsiteX21" fmla="*/ 1467460 w 2345360"/>
              <a:gd name="connsiteY21" fmla="*/ 914609 h 3562296"/>
              <a:gd name="connsiteX22" fmla="*/ 1551680 w 2345360"/>
              <a:gd name="connsiteY22" fmla="*/ 735139 h 3562296"/>
              <a:gd name="connsiteX23" fmla="*/ 1622298 w 2345360"/>
              <a:gd name="connsiteY23" fmla="*/ 617753 h 3562296"/>
              <a:gd name="connsiteX24" fmla="*/ 1737646 w 2345360"/>
              <a:gd name="connsiteY24" fmla="*/ 520102 h 3562296"/>
              <a:gd name="connsiteX25" fmla="*/ 1863204 w 2345360"/>
              <a:gd name="connsiteY25" fmla="*/ 428567 h 3562296"/>
              <a:gd name="connsiteX26" fmla="*/ 2345360 w 2345360"/>
              <a:gd name="connsiteY26" fmla="*/ 0 h 3562296"/>
              <a:gd name="connsiteX27" fmla="*/ 2345360 w 2345360"/>
              <a:gd name="connsiteY27" fmla="*/ 0 h 3562296"/>
              <a:gd name="connsiteX0" fmla="*/ 0 w 2345360"/>
              <a:gd name="connsiteY0" fmla="*/ 3551929 h 3562296"/>
              <a:gd name="connsiteX1" fmla="*/ 620738 w 2345360"/>
              <a:gd name="connsiteY1" fmla="*/ 3549377 h 3562296"/>
              <a:gd name="connsiteX2" fmla="*/ 808857 w 2345360"/>
              <a:gd name="connsiteY2" fmla="*/ 3416025 h 3562296"/>
              <a:gd name="connsiteX3" fmla="*/ 818381 w 2345360"/>
              <a:gd name="connsiteY3" fmla="*/ 3332682 h 3562296"/>
              <a:gd name="connsiteX4" fmla="*/ 880294 w 2345360"/>
              <a:gd name="connsiteY4" fmla="*/ 3192188 h 3562296"/>
              <a:gd name="connsiteX5" fmla="*/ 987450 w 2345360"/>
              <a:gd name="connsiteY5" fmla="*/ 3008832 h 3562296"/>
              <a:gd name="connsiteX6" fmla="*/ 1096987 w 2345360"/>
              <a:gd name="connsiteY6" fmla="*/ 2868340 h 3562296"/>
              <a:gd name="connsiteX7" fmla="*/ 1166043 w 2345360"/>
              <a:gd name="connsiteY7" fmla="*/ 2654027 h 3562296"/>
              <a:gd name="connsiteX8" fmla="*/ 1311300 w 2345360"/>
              <a:gd name="connsiteY8" fmla="*/ 2373039 h 3562296"/>
              <a:gd name="connsiteX9" fmla="*/ 1356544 w 2345360"/>
              <a:gd name="connsiteY9" fmla="*/ 2180158 h 3562296"/>
              <a:gd name="connsiteX10" fmla="*/ 1363687 w 2345360"/>
              <a:gd name="connsiteY10" fmla="*/ 2094434 h 3562296"/>
              <a:gd name="connsiteX11" fmla="*/ 1358925 w 2345360"/>
              <a:gd name="connsiteY11" fmla="*/ 2008709 h 3562296"/>
              <a:gd name="connsiteX12" fmla="*/ 1320825 w 2345360"/>
              <a:gd name="connsiteY12" fmla="*/ 1880121 h 3562296"/>
              <a:gd name="connsiteX13" fmla="*/ 1299393 w 2345360"/>
              <a:gd name="connsiteY13" fmla="*/ 1775346 h 3562296"/>
              <a:gd name="connsiteX14" fmla="*/ 1280344 w 2345360"/>
              <a:gd name="connsiteY14" fmla="*/ 1706290 h 3562296"/>
              <a:gd name="connsiteX15" fmla="*/ 1277962 w 2345360"/>
              <a:gd name="connsiteY15" fmla="*/ 1565795 h 3562296"/>
              <a:gd name="connsiteX16" fmla="*/ 1288446 w 2345360"/>
              <a:gd name="connsiteY16" fmla="*/ 1454182 h 3562296"/>
              <a:gd name="connsiteX17" fmla="*/ 1320775 w 2345360"/>
              <a:gd name="connsiteY17" fmla="*/ 1390192 h 3562296"/>
              <a:gd name="connsiteX18" fmla="*/ 1376915 w 2345360"/>
              <a:gd name="connsiteY18" fmla="*/ 1279569 h 3562296"/>
              <a:gd name="connsiteX19" fmla="*/ 1423359 w 2345360"/>
              <a:gd name="connsiteY19" fmla="*/ 1146867 h 3562296"/>
              <a:gd name="connsiteX20" fmla="*/ 1452810 w 2345360"/>
              <a:gd name="connsiteY20" fmla="*/ 982846 h 3562296"/>
              <a:gd name="connsiteX21" fmla="*/ 1467460 w 2345360"/>
              <a:gd name="connsiteY21" fmla="*/ 914609 h 3562296"/>
              <a:gd name="connsiteX22" fmla="*/ 1551680 w 2345360"/>
              <a:gd name="connsiteY22" fmla="*/ 735139 h 3562296"/>
              <a:gd name="connsiteX23" fmla="*/ 1622298 w 2345360"/>
              <a:gd name="connsiteY23" fmla="*/ 617753 h 3562296"/>
              <a:gd name="connsiteX24" fmla="*/ 1737646 w 2345360"/>
              <a:gd name="connsiteY24" fmla="*/ 520102 h 3562296"/>
              <a:gd name="connsiteX25" fmla="*/ 1863204 w 2345360"/>
              <a:gd name="connsiteY25" fmla="*/ 428567 h 3562296"/>
              <a:gd name="connsiteX26" fmla="*/ 2345360 w 2345360"/>
              <a:gd name="connsiteY26" fmla="*/ 0 h 3562296"/>
              <a:gd name="connsiteX27" fmla="*/ 2345360 w 2345360"/>
              <a:gd name="connsiteY27" fmla="*/ 0 h 3562296"/>
              <a:gd name="connsiteX0" fmla="*/ 0 w 2345360"/>
              <a:gd name="connsiteY0" fmla="*/ 3551929 h 3551929"/>
              <a:gd name="connsiteX1" fmla="*/ 620738 w 2345360"/>
              <a:gd name="connsiteY1" fmla="*/ 3549377 h 3551929"/>
              <a:gd name="connsiteX2" fmla="*/ 808857 w 2345360"/>
              <a:gd name="connsiteY2" fmla="*/ 3416025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51929"/>
              <a:gd name="connsiteX1" fmla="*/ 765994 w 2345360"/>
              <a:gd name="connsiteY1" fmla="*/ 3475559 h 3551929"/>
              <a:gd name="connsiteX2" fmla="*/ 808857 w 2345360"/>
              <a:gd name="connsiteY2" fmla="*/ 3416025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51929"/>
              <a:gd name="connsiteX1" fmla="*/ 442144 w 2345360"/>
              <a:gd name="connsiteY1" fmla="*/ 3504132 h 3551929"/>
              <a:gd name="connsiteX2" fmla="*/ 765994 w 2345360"/>
              <a:gd name="connsiteY2" fmla="*/ 3475559 h 3551929"/>
              <a:gd name="connsiteX3" fmla="*/ 808857 w 2345360"/>
              <a:gd name="connsiteY3" fmla="*/ 3416025 h 3551929"/>
              <a:gd name="connsiteX4" fmla="*/ 818381 w 2345360"/>
              <a:gd name="connsiteY4" fmla="*/ 3332682 h 3551929"/>
              <a:gd name="connsiteX5" fmla="*/ 880294 w 2345360"/>
              <a:gd name="connsiteY5" fmla="*/ 3192188 h 3551929"/>
              <a:gd name="connsiteX6" fmla="*/ 987450 w 2345360"/>
              <a:gd name="connsiteY6" fmla="*/ 3008832 h 3551929"/>
              <a:gd name="connsiteX7" fmla="*/ 1096987 w 2345360"/>
              <a:gd name="connsiteY7" fmla="*/ 2868340 h 3551929"/>
              <a:gd name="connsiteX8" fmla="*/ 1166043 w 2345360"/>
              <a:gd name="connsiteY8" fmla="*/ 2654027 h 3551929"/>
              <a:gd name="connsiteX9" fmla="*/ 1311300 w 2345360"/>
              <a:gd name="connsiteY9" fmla="*/ 2373039 h 3551929"/>
              <a:gd name="connsiteX10" fmla="*/ 1356544 w 2345360"/>
              <a:gd name="connsiteY10" fmla="*/ 2180158 h 3551929"/>
              <a:gd name="connsiteX11" fmla="*/ 1363687 w 2345360"/>
              <a:gd name="connsiteY11" fmla="*/ 2094434 h 3551929"/>
              <a:gd name="connsiteX12" fmla="*/ 1358925 w 2345360"/>
              <a:gd name="connsiteY12" fmla="*/ 2008709 h 3551929"/>
              <a:gd name="connsiteX13" fmla="*/ 1320825 w 2345360"/>
              <a:gd name="connsiteY13" fmla="*/ 1880121 h 3551929"/>
              <a:gd name="connsiteX14" fmla="*/ 1299393 w 2345360"/>
              <a:gd name="connsiteY14" fmla="*/ 1775346 h 3551929"/>
              <a:gd name="connsiteX15" fmla="*/ 1280344 w 2345360"/>
              <a:gd name="connsiteY15" fmla="*/ 1706290 h 3551929"/>
              <a:gd name="connsiteX16" fmla="*/ 1277962 w 2345360"/>
              <a:gd name="connsiteY16" fmla="*/ 1565795 h 3551929"/>
              <a:gd name="connsiteX17" fmla="*/ 1288446 w 2345360"/>
              <a:gd name="connsiteY17" fmla="*/ 1454182 h 3551929"/>
              <a:gd name="connsiteX18" fmla="*/ 1320775 w 2345360"/>
              <a:gd name="connsiteY18" fmla="*/ 1390192 h 3551929"/>
              <a:gd name="connsiteX19" fmla="*/ 1376915 w 2345360"/>
              <a:gd name="connsiteY19" fmla="*/ 1279569 h 3551929"/>
              <a:gd name="connsiteX20" fmla="*/ 1423359 w 2345360"/>
              <a:gd name="connsiteY20" fmla="*/ 1146867 h 3551929"/>
              <a:gd name="connsiteX21" fmla="*/ 1452810 w 2345360"/>
              <a:gd name="connsiteY21" fmla="*/ 982846 h 3551929"/>
              <a:gd name="connsiteX22" fmla="*/ 1467460 w 2345360"/>
              <a:gd name="connsiteY22" fmla="*/ 914609 h 3551929"/>
              <a:gd name="connsiteX23" fmla="*/ 1551680 w 2345360"/>
              <a:gd name="connsiteY23" fmla="*/ 735139 h 3551929"/>
              <a:gd name="connsiteX24" fmla="*/ 1622298 w 2345360"/>
              <a:gd name="connsiteY24" fmla="*/ 617753 h 3551929"/>
              <a:gd name="connsiteX25" fmla="*/ 1737646 w 2345360"/>
              <a:gd name="connsiteY25" fmla="*/ 520102 h 3551929"/>
              <a:gd name="connsiteX26" fmla="*/ 1863204 w 2345360"/>
              <a:gd name="connsiteY26" fmla="*/ 428567 h 3551929"/>
              <a:gd name="connsiteX27" fmla="*/ 2345360 w 2345360"/>
              <a:gd name="connsiteY27" fmla="*/ 0 h 3551929"/>
              <a:gd name="connsiteX28" fmla="*/ 2345360 w 2345360"/>
              <a:gd name="connsiteY28" fmla="*/ 0 h 3551929"/>
              <a:gd name="connsiteX0" fmla="*/ 0 w 2345360"/>
              <a:gd name="connsiteY0" fmla="*/ 3551929 h 3551929"/>
              <a:gd name="connsiteX1" fmla="*/ 237356 w 2345360"/>
              <a:gd name="connsiteY1" fmla="*/ 3527945 h 3551929"/>
              <a:gd name="connsiteX2" fmla="*/ 442144 w 2345360"/>
              <a:gd name="connsiteY2" fmla="*/ 3504132 h 3551929"/>
              <a:gd name="connsiteX3" fmla="*/ 765994 w 2345360"/>
              <a:gd name="connsiteY3" fmla="*/ 3475559 h 3551929"/>
              <a:gd name="connsiteX4" fmla="*/ 808857 w 2345360"/>
              <a:gd name="connsiteY4" fmla="*/ 3416025 h 3551929"/>
              <a:gd name="connsiteX5" fmla="*/ 818381 w 2345360"/>
              <a:gd name="connsiteY5" fmla="*/ 3332682 h 3551929"/>
              <a:gd name="connsiteX6" fmla="*/ 880294 w 2345360"/>
              <a:gd name="connsiteY6" fmla="*/ 3192188 h 3551929"/>
              <a:gd name="connsiteX7" fmla="*/ 987450 w 2345360"/>
              <a:gd name="connsiteY7" fmla="*/ 3008832 h 3551929"/>
              <a:gd name="connsiteX8" fmla="*/ 1096987 w 2345360"/>
              <a:gd name="connsiteY8" fmla="*/ 2868340 h 3551929"/>
              <a:gd name="connsiteX9" fmla="*/ 1166043 w 2345360"/>
              <a:gd name="connsiteY9" fmla="*/ 2654027 h 3551929"/>
              <a:gd name="connsiteX10" fmla="*/ 1311300 w 2345360"/>
              <a:gd name="connsiteY10" fmla="*/ 2373039 h 3551929"/>
              <a:gd name="connsiteX11" fmla="*/ 1356544 w 2345360"/>
              <a:gd name="connsiteY11" fmla="*/ 2180158 h 3551929"/>
              <a:gd name="connsiteX12" fmla="*/ 1363687 w 2345360"/>
              <a:gd name="connsiteY12" fmla="*/ 2094434 h 3551929"/>
              <a:gd name="connsiteX13" fmla="*/ 1358925 w 2345360"/>
              <a:gd name="connsiteY13" fmla="*/ 2008709 h 3551929"/>
              <a:gd name="connsiteX14" fmla="*/ 1320825 w 2345360"/>
              <a:gd name="connsiteY14" fmla="*/ 1880121 h 3551929"/>
              <a:gd name="connsiteX15" fmla="*/ 1299393 w 2345360"/>
              <a:gd name="connsiteY15" fmla="*/ 1775346 h 3551929"/>
              <a:gd name="connsiteX16" fmla="*/ 1280344 w 2345360"/>
              <a:gd name="connsiteY16" fmla="*/ 1706290 h 3551929"/>
              <a:gd name="connsiteX17" fmla="*/ 1277962 w 2345360"/>
              <a:gd name="connsiteY17" fmla="*/ 1565795 h 3551929"/>
              <a:gd name="connsiteX18" fmla="*/ 1288446 w 2345360"/>
              <a:gd name="connsiteY18" fmla="*/ 1454182 h 3551929"/>
              <a:gd name="connsiteX19" fmla="*/ 1320775 w 2345360"/>
              <a:gd name="connsiteY19" fmla="*/ 1390192 h 3551929"/>
              <a:gd name="connsiteX20" fmla="*/ 1376915 w 2345360"/>
              <a:gd name="connsiteY20" fmla="*/ 1279569 h 3551929"/>
              <a:gd name="connsiteX21" fmla="*/ 1423359 w 2345360"/>
              <a:gd name="connsiteY21" fmla="*/ 1146867 h 3551929"/>
              <a:gd name="connsiteX22" fmla="*/ 1452810 w 2345360"/>
              <a:gd name="connsiteY22" fmla="*/ 982846 h 3551929"/>
              <a:gd name="connsiteX23" fmla="*/ 1467460 w 2345360"/>
              <a:gd name="connsiteY23" fmla="*/ 914609 h 3551929"/>
              <a:gd name="connsiteX24" fmla="*/ 1551680 w 2345360"/>
              <a:gd name="connsiteY24" fmla="*/ 735139 h 3551929"/>
              <a:gd name="connsiteX25" fmla="*/ 1622298 w 2345360"/>
              <a:gd name="connsiteY25" fmla="*/ 617753 h 3551929"/>
              <a:gd name="connsiteX26" fmla="*/ 1737646 w 2345360"/>
              <a:gd name="connsiteY26" fmla="*/ 520102 h 3551929"/>
              <a:gd name="connsiteX27" fmla="*/ 1863204 w 2345360"/>
              <a:gd name="connsiteY27" fmla="*/ 428567 h 3551929"/>
              <a:gd name="connsiteX28" fmla="*/ 2345360 w 2345360"/>
              <a:gd name="connsiteY28" fmla="*/ 0 h 3551929"/>
              <a:gd name="connsiteX29" fmla="*/ 2345360 w 2345360"/>
              <a:gd name="connsiteY29" fmla="*/ 0 h 3551929"/>
              <a:gd name="connsiteX0" fmla="*/ 0 w 2345360"/>
              <a:gd name="connsiteY0" fmla="*/ 3551929 h 3568426"/>
              <a:gd name="connsiteX1" fmla="*/ 237356 w 2345360"/>
              <a:gd name="connsiteY1" fmla="*/ 3527945 h 3568426"/>
              <a:gd name="connsiteX2" fmla="*/ 730275 w 2345360"/>
              <a:gd name="connsiteY2" fmla="*/ 3568426 h 3568426"/>
              <a:gd name="connsiteX3" fmla="*/ 765994 w 2345360"/>
              <a:gd name="connsiteY3" fmla="*/ 3475559 h 3568426"/>
              <a:gd name="connsiteX4" fmla="*/ 808857 w 2345360"/>
              <a:gd name="connsiteY4" fmla="*/ 3416025 h 3568426"/>
              <a:gd name="connsiteX5" fmla="*/ 818381 w 2345360"/>
              <a:gd name="connsiteY5" fmla="*/ 3332682 h 3568426"/>
              <a:gd name="connsiteX6" fmla="*/ 880294 w 2345360"/>
              <a:gd name="connsiteY6" fmla="*/ 3192188 h 3568426"/>
              <a:gd name="connsiteX7" fmla="*/ 987450 w 2345360"/>
              <a:gd name="connsiteY7" fmla="*/ 3008832 h 3568426"/>
              <a:gd name="connsiteX8" fmla="*/ 1096987 w 2345360"/>
              <a:gd name="connsiteY8" fmla="*/ 2868340 h 3568426"/>
              <a:gd name="connsiteX9" fmla="*/ 1166043 w 2345360"/>
              <a:gd name="connsiteY9" fmla="*/ 2654027 h 3568426"/>
              <a:gd name="connsiteX10" fmla="*/ 1311300 w 2345360"/>
              <a:gd name="connsiteY10" fmla="*/ 2373039 h 3568426"/>
              <a:gd name="connsiteX11" fmla="*/ 1356544 w 2345360"/>
              <a:gd name="connsiteY11" fmla="*/ 2180158 h 3568426"/>
              <a:gd name="connsiteX12" fmla="*/ 1363687 w 2345360"/>
              <a:gd name="connsiteY12" fmla="*/ 2094434 h 3568426"/>
              <a:gd name="connsiteX13" fmla="*/ 1358925 w 2345360"/>
              <a:gd name="connsiteY13" fmla="*/ 2008709 h 3568426"/>
              <a:gd name="connsiteX14" fmla="*/ 1320825 w 2345360"/>
              <a:gd name="connsiteY14" fmla="*/ 1880121 h 3568426"/>
              <a:gd name="connsiteX15" fmla="*/ 1299393 w 2345360"/>
              <a:gd name="connsiteY15" fmla="*/ 1775346 h 3568426"/>
              <a:gd name="connsiteX16" fmla="*/ 1280344 w 2345360"/>
              <a:gd name="connsiteY16" fmla="*/ 1706290 h 3568426"/>
              <a:gd name="connsiteX17" fmla="*/ 1277962 w 2345360"/>
              <a:gd name="connsiteY17" fmla="*/ 1565795 h 3568426"/>
              <a:gd name="connsiteX18" fmla="*/ 1288446 w 2345360"/>
              <a:gd name="connsiteY18" fmla="*/ 1454182 h 3568426"/>
              <a:gd name="connsiteX19" fmla="*/ 1320775 w 2345360"/>
              <a:gd name="connsiteY19" fmla="*/ 1390192 h 3568426"/>
              <a:gd name="connsiteX20" fmla="*/ 1376915 w 2345360"/>
              <a:gd name="connsiteY20" fmla="*/ 1279569 h 3568426"/>
              <a:gd name="connsiteX21" fmla="*/ 1423359 w 2345360"/>
              <a:gd name="connsiteY21" fmla="*/ 1146867 h 3568426"/>
              <a:gd name="connsiteX22" fmla="*/ 1452810 w 2345360"/>
              <a:gd name="connsiteY22" fmla="*/ 982846 h 3568426"/>
              <a:gd name="connsiteX23" fmla="*/ 1467460 w 2345360"/>
              <a:gd name="connsiteY23" fmla="*/ 914609 h 3568426"/>
              <a:gd name="connsiteX24" fmla="*/ 1551680 w 2345360"/>
              <a:gd name="connsiteY24" fmla="*/ 735139 h 3568426"/>
              <a:gd name="connsiteX25" fmla="*/ 1622298 w 2345360"/>
              <a:gd name="connsiteY25" fmla="*/ 617753 h 3568426"/>
              <a:gd name="connsiteX26" fmla="*/ 1737646 w 2345360"/>
              <a:gd name="connsiteY26" fmla="*/ 520102 h 3568426"/>
              <a:gd name="connsiteX27" fmla="*/ 1863204 w 2345360"/>
              <a:gd name="connsiteY27" fmla="*/ 428567 h 3568426"/>
              <a:gd name="connsiteX28" fmla="*/ 2345360 w 2345360"/>
              <a:gd name="connsiteY28" fmla="*/ 0 h 3568426"/>
              <a:gd name="connsiteX29" fmla="*/ 2345360 w 2345360"/>
              <a:gd name="connsiteY29" fmla="*/ 0 h 3568426"/>
              <a:gd name="connsiteX0" fmla="*/ 0 w 2345360"/>
              <a:gd name="connsiteY0" fmla="*/ 3551929 h 3737495"/>
              <a:gd name="connsiteX1" fmla="*/ 692174 w 2345360"/>
              <a:gd name="connsiteY1" fmla="*/ 3737495 h 3737495"/>
              <a:gd name="connsiteX2" fmla="*/ 730275 w 2345360"/>
              <a:gd name="connsiteY2" fmla="*/ 3568426 h 3737495"/>
              <a:gd name="connsiteX3" fmla="*/ 765994 w 2345360"/>
              <a:gd name="connsiteY3" fmla="*/ 3475559 h 3737495"/>
              <a:gd name="connsiteX4" fmla="*/ 808857 w 2345360"/>
              <a:gd name="connsiteY4" fmla="*/ 3416025 h 3737495"/>
              <a:gd name="connsiteX5" fmla="*/ 818381 w 2345360"/>
              <a:gd name="connsiteY5" fmla="*/ 3332682 h 3737495"/>
              <a:gd name="connsiteX6" fmla="*/ 880294 w 2345360"/>
              <a:gd name="connsiteY6" fmla="*/ 3192188 h 3737495"/>
              <a:gd name="connsiteX7" fmla="*/ 987450 w 2345360"/>
              <a:gd name="connsiteY7" fmla="*/ 3008832 h 3737495"/>
              <a:gd name="connsiteX8" fmla="*/ 1096987 w 2345360"/>
              <a:gd name="connsiteY8" fmla="*/ 2868340 h 3737495"/>
              <a:gd name="connsiteX9" fmla="*/ 1166043 w 2345360"/>
              <a:gd name="connsiteY9" fmla="*/ 2654027 h 3737495"/>
              <a:gd name="connsiteX10" fmla="*/ 1311300 w 2345360"/>
              <a:gd name="connsiteY10" fmla="*/ 2373039 h 3737495"/>
              <a:gd name="connsiteX11" fmla="*/ 1356544 w 2345360"/>
              <a:gd name="connsiteY11" fmla="*/ 2180158 h 3737495"/>
              <a:gd name="connsiteX12" fmla="*/ 1363687 w 2345360"/>
              <a:gd name="connsiteY12" fmla="*/ 2094434 h 3737495"/>
              <a:gd name="connsiteX13" fmla="*/ 1358925 w 2345360"/>
              <a:gd name="connsiteY13" fmla="*/ 2008709 h 3737495"/>
              <a:gd name="connsiteX14" fmla="*/ 1320825 w 2345360"/>
              <a:gd name="connsiteY14" fmla="*/ 1880121 h 3737495"/>
              <a:gd name="connsiteX15" fmla="*/ 1299393 w 2345360"/>
              <a:gd name="connsiteY15" fmla="*/ 1775346 h 3737495"/>
              <a:gd name="connsiteX16" fmla="*/ 1280344 w 2345360"/>
              <a:gd name="connsiteY16" fmla="*/ 1706290 h 3737495"/>
              <a:gd name="connsiteX17" fmla="*/ 1277962 w 2345360"/>
              <a:gd name="connsiteY17" fmla="*/ 1565795 h 3737495"/>
              <a:gd name="connsiteX18" fmla="*/ 1288446 w 2345360"/>
              <a:gd name="connsiteY18" fmla="*/ 1454182 h 3737495"/>
              <a:gd name="connsiteX19" fmla="*/ 1320775 w 2345360"/>
              <a:gd name="connsiteY19" fmla="*/ 1390192 h 3737495"/>
              <a:gd name="connsiteX20" fmla="*/ 1376915 w 2345360"/>
              <a:gd name="connsiteY20" fmla="*/ 1279569 h 3737495"/>
              <a:gd name="connsiteX21" fmla="*/ 1423359 w 2345360"/>
              <a:gd name="connsiteY21" fmla="*/ 1146867 h 3737495"/>
              <a:gd name="connsiteX22" fmla="*/ 1452810 w 2345360"/>
              <a:gd name="connsiteY22" fmla="*/ 982846 h 3737495"/>
              <a:gd name="connsiteX23" fmla="*/ 1467460 w 2345360"/>
              <a:gd name="connsiteY23" fmla="*/ 914609 h 3737495"/>
              <a:gd name="connsiteX24" fmla="*/ 1551680 w 2345360"/>
              <a:gd name="connsiteY24" fmla="*/ 735139 h 3737495"/>
              <a:gd name="connsiteX25" fmla="*/ 1622298 w 2345360"/>
              <a:gd name="connsiteY25" fmla="*/ 617753 h 3737495"/>
              <a:gd name="connsiteX26" fmla="*/ 1737646 w 2345360"/>
              <a:gd name="connsiteY26" fmla="*/ 520102 h 3737495"/>
              <a:gd name="connsiteX27" fmla="*/ 1863204 w 2345360"/>
              <a:gd name="connsiteY27" fmla="*/ 428567 h 3737495"/>
              <a:gd name="connsiteX28" fmla="*/ 2345360 w 2345360"/>
              <a:gd name="connsiteY28" fmla="*/ 0 h 3737495"/>
              <a:gd name="connsiteX29" fmla="*/ 2345360 w 2345360"/>
              <a:gd name="connsiteY29" fmla="*/ 0 h 3737495"/>
              <a:gd name="connsiteX0" fmla="*/ 0 w 2345360"/>
              <a:gd name="connsiteY0" fmla="*/ 3551929 h 3737495"/>
              <a:gd name="connsiteX1" fmla="*/ 268312 w 2345360"/>
              <a:gd name="connsiteY1" fmla="*/ 3625575 h 3737495"/>
              <a:gd name="connsiteX2" fmla="*/ 692174 w 2345360"/>
              <a:gd name="connsiteY2" fmla="*/ 3737495 h 3737495"/>
              <a:gd name="connsiteX3" fmla="*/ 730275 w 2345360"/>
              <a:gd name="connsiteY3" fmla="*/ 3568426 h 3737495"/>
              <a:gd name="connsiteX4" fmla="*/ 765994 w 2345360"/>
              <a:gd name="connsiteY4" fmla="*/ 3475559 h 3737495"/>
              <a:gd name="connsiteX5" fmla="*/ 808857 w 2345360"/>
              <a:gd name="connsiteY5" fmla="*/ 3416025 h 3737495"/>
              <a:gd name="connsiteX6" fmla="*/ 818381 w 2345360"/>
              <a:gd name="connsiteY6" fmla="*/ 3332682 h 3737495"/>
              <a:gd name="connsiteX7" fmla="*/ 880294 w 2345360"/>
              <a:gd name="connsiteY7" fmla="*/ 3192188 h 3737495"/>
              <a:gd name="connsiteX8" fmla="*/ 987450 w 2345360"/>
              <a:gd name="connsiteY8" fmla="*/ 3008832 h 3737495"/>
              <a:gd name="connsiteX9" fmla="*/ 1096987 w 2345360"/>
              <a:gd name="connsiteY9" fmla="*/ 2868340 h 3737495"/>
              <a:gd name="connsiteX10" fmla="*/ 1166043 w 2345360"/>
              <a:gd name="connsiteY10" fmla="*/ 2654027 h 3737495"/>
              <a:gd name="connsiteX11" fmla="*/ 1311300 w 2345360"/>
              <a:gd name="connsiteY11" fmla="*/ 2373039 h 3737495"/>
              <a:gd name="connsiteX12" fmla="*/ 1356544 w 2345360"/>
              <a:gd name="connsiteY12" fmla="*/ 2180158 h 3737495"/>
              <a:gd name="connsiteX13" fmla="*/ 1363687 w 2345360"/>
              <a:gd name="connsiteY13" fmla="*/ 2094434 h 3737495"/>
              <a:gd name="connsiteX14" fmla="*/ 1358925 w 2345360"/>
              <a:gd name="connsiteY14" fmla="*/ 2008709 h 3737495"/>
              <a:gd name="connsiteX15" fmla="*/ 1320825 w 2345360"/>
              <a:gd name="connsiteY15" fmla="*/ 1880121 h 3737495"/>
              <a:gd name="connsiteX16" fmla="*/ 1299393 w 2345360"/>
              <a:gd name="connsiteY16" fmla="*/ 1775346 h 3737495"/>
              <a:gd name="connsiteX17" fmla="*/ 1280344 w 2345360"/>
              <a:gd name="connsiteY17" fmla="*/ 1706290 h 3737495"/>
              <a:gd name="connsiteX18" fmla="*/ 1277962 w 2345360"/>
              <a:gd name="connsiteY18" fmla="*/ 1565795 h 3737495"/>
              <a:gd name="connsiteX19" fmla="*/ 1288446 w 2345360"/>
              <a:gd name="connsiteY19" fmla="*/ 1454182 h 3737495"/>
              <a:gd name="connsiteX20" fmla="*/ 1320775 w 2345360"/>
              <a:gd name="connsiteY20" fmla="*/ 1390192 h 3737495"/>
              <a:gd name="connsiteX21" fmla="*/ 1376915 w 2345360"/>
              <a:gd name="connsiteY21" fmla="*/ 1279569 h 3737495"/>
              <a:gd name="connsiteX22" fmla="*/ 1423359 w 2345360"/>
              <a:gd name="connsiteY22" fmla="*/ 1146867 h 3737495"/>
              <a:gd name="connsiteX23" fmla="*/ 1452810 w 2345360"/>
              <a:gd name="connsiteY23" fmla="*/ 982846 h 3737495"/>
              <a:gd name="connsiteX24" fmla="*/ 1467460 w 2345360"/>
              <a:gd name="connsiteY24" fmla="*/ 914609 h 3737495"/>
              <a:gd name="connsiteX25" fmla="*/ 1551680 w 2345360"/>
              <a:gd name="connsiteY25" fmla="*/ 735139 h 3737495"/>
              <a:gd name="connsiteX26" fmla="*/ 1622298 w 2345360"/>
              <a:gd name="connsiteY26" fmla="*/ 617753 h 3737495"/>
              <a:gd name="connsiteX27" fmla="*/ 1737646 w 2345360"/>
              <a:gd name="connsiteY27" fmla="*/ 520102 h 3737495"/>
              <a:gd name="connsiteX28" fmla="*/ 1863204 w 2345360"/>
              <a:gd name="connsiteY28" fmla="*/ 428567 h 3737495"/>
              <a:gd name="connsiteX29" fmla="*/ 2345360 w 2345360"/>
              <a:gd name="connsiteY29" fmla="*/ 0 h 3737495"/>
              <a:gd name="connsiteX30" fmla="*/ 2345360 w 2345360"/>
              <a:gd name="connsiteY30" fmla="*/ 0 h 3737495"/>
              <a:gd name="connsiteX0" fmla="*/ 0 w 2345360"/>
              <a:gd name="connsiteY0" fmla="*/ 3551929 h 4104206"/>
              <a:gd name="connsiteX1" fmla="*/ 658837 w 2345360"/>
              <a:gd name="connsiteY1" fmla="*/ 4104206 h 4104206"/>
              <a:gd name="connsiteX2" fmla="*/ 692174 w 2345360"/>
              <a:gd name="connsiteY2" fmla="*/ 3737495 h 4104206"/>
              <a:gd name="connsiteX3" fmla="*/ 730275 w 2345360"/>
              <a:gd name="connsiteY3" fmla="*/ 3568426 h 4104206"/>
              <a:gd name="connsiteX4" fmla="*/ 765994 w 2345360"/>
              <a:gd name="connsiteY4" fmla="*/ 3475559 h 4104206"/>
              <a:gd name="connsiteX5" fmla="*/ 808857 w 2345360"/>
              <a:gd name="connsiteY5" fmla="*/ 3416025 h 4104206"/>
              <a:gd name="connsiteX6" fmla="*/ 818381 w 2345360"/>
              <a:gd name="connsiteY6" fmla="*/ 3332682 h 4104206"/>
              <a:gd name="connsiteX7" fmla="*/ 880294 w 2345360"/>
              <a:gd name="connsiteY7" fmla="*/ 3192188 h 4104206"/>
              <a:gd name="connsiteX8" fmla="*/ 987450 w 2345360"/>
              <a:gd name="connsiteY8" fmla="*/ 3008832 h 4104206"/>
              <a:gd name="connsiteX9" fmla="*/ 1096987 w 2345360"/>
              <a:gd name="connsiteY9" fmla="*/ 2868340 h 4104206"/>
              <a:gd name="connsiteX10" fmla="*/ 1166043 w 2345360"/>
              <a:gd name="connsiteY10" fmla="*/ 2654027 h 4104206"/>
              <a:gd name="connsiteX11" fmla="*/ 1311300 w 2345360"/>
              <a:gd name="connsiteY11" fmla="*/ 2373039 h 4104206"/>
              <a:gd name="connsiteX12" fmla="*/ 1356544 w 2345360"/>
              <a:gd name="connsiteY12" fmla="*/ 2180158 h 4104206"/>
              <a:gd name="connsiteX13" fmla="*/ 1363687 w 2345360"/>
              <a:gd name="connsiteY13" fmla="*/ 2094434 h 4104206"/>
              <a:gd name="connsiteX14" fmla="*/ 1358925 w 2345360"/>
              <a:gd name="connsiteY14" fmla="*/ 2008709 h 4104206"/>
              <a:gd name="connsiteX15" fmla="*/ 1320825 w 2345360"/>
              <a:gd name="connsiteY15" fmla="*/ 1880121 h 4104206"/>
              <a:gd name="connsiteX16" fmla="*/ 1299393 w 2345360"/>
              <a:gd name="connsiteY16" fmla="*/ 1775346 h 4104206"/>
              <a:gd name="connsiteX17" fmla="*/ 1280344 w 2345360"/>
              <a:gd name="connsiteY17" fmla="*/ 1706290 h 4104206"/>
              <a:gd name="connsiteX18" fmla="*/ 1277962 w 2345360"/>
              <a:gd name="connsiteY18" fmla="*/ 1565795 h 4104206"/>
              <a:gd name="connsiteX19" fmla="*/ 1288446 w 2345360"/>
              <a:gd name="connsiteY19" fmla="*/ 1454182 h 4104206"/>
              <a:gd name="connsiteX20" fmla="*/ 1320775 w 2345360"/>
              <a:gd name="connsiteY20" fmla="*/ 1390192 h 4104206"/>
              <a:gd name="connsiteX21" fmla="*/ 1376915 w 2345360"/>
              <a:gd name="connsiteY21" fmla="*/ 1279569 h 4104206"/>
              <a:gd name="connsiteX22" fmla="*/ 1423359 w 2345360"/>
              <a:gd name="connsiteY22" fmla="*/ 1146867 h 4104206"/>
              <a:gd name="connsiteX23" fmla="*/ 1452810 w 2345360"/>
              <a:gd name="connsiteY23" fmla="*/ 982846 h 4104206"/>
              <a:gd name="connsiteX24" fmla="*/ 1467460 w 2345360"/>
              <a:gd name="connsiteY24" fmla="*/ 914609 h 4104206"/>
              <a:gd name="connsiteX25" fmla="*/ 1551680 w 2345360"/>
              <a:gd name="connsiteY25" fmla="*/ 735139 h 4104206"/>
              <a:gd name="connsiteX26" fmla="*/ 1622298 w 2345360"/>
              <a:gd name="connsiteY26" fmla="*/ 617753 h 4104206"/>
              <a:gd name="connsiteX27" fmla="*/ 1737646 w 2345360"/>
              <a:gd name="connsiteY27" fmla="*/ 520102 h 4104206"/>
              <a:gd name="connsiteX28" fmla="*/ 1863204 w 2345360"/>
              <a:gd name="connsiteY28" fmla="*/ 428567 h 4104206"/>
              <a:gd name="connsiteX29" fmla="*/ 2345360 w 2345360"/>
              <a:gd name="connsiteY29" fmla="*/ 0 h 4104206"/>
              <a:gd name="connsiteX30" fmla="*/ 2345360 w 2345360"/>
              <a:gd name="connsiteY30" fmla="*/ 0 h 4104206"/>
              <a:gd name="connsiteX0" fmla="*/ 0 w 2345360"/>
              <a:gd name="connsiteY0" fmla="*/ 3551929 h 4104206"/>
              <a:gd name="connsiteX1" fmla="*/ 280219 w 2345360"/>
              <a:gd name="connsiteY1" fmla="*/ 3785118 h 4104206"/>
              <a:gd name="connsiteX2" fmla="*/ 658837 w 2345360"/>
              <a:gd name="connsiteY2" fmla="*/ 4104206 h 4104206"/>
              <a:gd name="connsiteX3" fmla="*/ 692174 w 2345360"/>
              <a:gd name="connsiteY3" fmla="*/ 3737495 h 4104206"/>
              <a:gd name="connsiteX4" fmla="*/ 730275 w 2345360"/>
              <a:gd name="connsiteY4" fmla="*/ 3568426 h 4104206"/>
              <a:gd name="connsiteX5" fmla="*/ 765994 w 2345360"/>
              <a:gd name="connsiteY5" fmla="*/ 3475559 h 4104206"/>
              <a:gd name="connsiteX6" fmla="*/ 808857 w 2345360"/>
              <a:gd name="connsiteY6" fmla="*/ 3416025 h 4104206"/>
              <a:gd name="connsiteX7" fmla="*/ 818381 w 2345360"/>
              <a:gd name="connsiteY7" fmla="*/ 3332682 h 4104206"/>
              <a:gd name="connsiteX8" fmla="*/ 880294 w 2345360"/>
              <a:gd name="connsiteY8" fmla="*/ 3192188 h 4104206"/>
              <a:gd name="connsiteX9" fmla="*/ 987450 w 2345360"/>
              <a:gd name="connsiteY9" fmla="*/ 3008832 h 4104206"/>
              <a:gd name="connsiteX10" fmla="*/ 1096987 w 2345360"/>
              <a:gd name="connsiteY10" fmla="*/ 2868340 h 4104206"/>
              <a:gd name="connsiteX11" fmla="*/ 1166043 w 2345360"/>
              <a:gd name="connsiteY11" fmla="*/ 2654027 h 4104206"/>
              <a:gd name="connsiteX12" fmla="*/ 1311300 w 2345360"/>
              <a:gd name="connsiteY12" fmla="*/ 2373039 h 4104206"/>
              <a:gd name="connsiteX13" fmla="*/ 1356544 w 2345360"/>
              <a:gd name="connsiteY13" fmla="*/ 2180158 h 4104206"/>
              <a:gd name="connsiteX14" fmla="*/ 1363687 w 2345360"/>
              <a:gd name="connsiteY14" fmla="*/ 2094434 h 4104206"/>
              <a:gd name="connsiteX15" fmla="*/ 1358925 w 2345360"/>
              <a:gd name="connsiteY15" fmla="*/ 2008709 h 4104206"/>
              <a:gd name="connsiteX16" fmla="*/ 1320825 w 2345360"/>
              <a:gd name="connsiteY16" fmla="*/ 1880121 h 4104206"/>
              <a:gd name="connsiteX17" fmla="*/ 1299393 w 2345360"/>
              <a:gd name="connsiteY17" fmla="*/ 1775346 h 4104206"/>
              <a:gd name="connsiteX18" fmla="*/ 1280344 w 2345360"/>
              <a:gd name="connsiteY18" fmla="*/ 1706290 h 4104206"/>
              <a:gd name="connsiteX19" fmla="*/ 1277962 w 2345360"/>
              <a:gd name="connsiteY19" fmla="*/ 1565795 h 4104206"/>
              <a:gd name="connsiteX20" fmla="*/ 1288446 w 2345360"/>
              <a:gd name="connsiteY20" fmla="*/ 1454182 h 4104206"/>
              <a:gd name="connsiteX21" fmla="*/ 1320775 w 2345360"/>
              <a:gd name="connsiteY21" fmla="*/ 1390192 h 4104206"/>
              <a:gd name="connsiteX22" fmla="*/ 1376915 w 2345360"/>
              <a:gd name="connsiteY22" fmla="*/ 1279569 h 4104206"/>
              <a:gd name="connsiteX23" fmla="*/ 1423359 w 2345360"/>
              <a:gd name="connsiteY23" fmla="*/ 1146867 h 4104206"/>
              <a:gd name="connsiteX24" fmla="*/ 1452810 w 2345360"/>
              <a:gd name="connsiteY24" fmla="*/ 982846 h 4104206"/>
              <a:gd name="connsiteX25" fmla="*/ 1467460 w 2345360"/>
              <a:gd name="connsiteY25" fmla="*/ 914609 h 4104206"/>
              <a:gd name="connsiteX26" fmla="*/ 1551680 w 2345360"/>
              <a:gd name="connsiteY26" fmla="*/ 735139 h 4104206"/>
              <a:gd name="connsiteX27" fmla="*/ 1622298 w 2345360"/>
              <a:gd name="connsiteY27" fmla="*/ 617753 h 4104206"/>
              <a:gd name="connsiteX28" fmla="*/ 1737646 w 2345360"/>
              <a:gd name="connsiteY28" fmla="*/ 520102 h 4104206"/>
              <a:gd name="connsiteX29" fmla="*/ 1863204 w 2345360"/>
              <a:gd name="connsiteY29" fmla="*/ 428567 h 4104206"/>
              <a:gd name="connsiteX30" fmla="*/ 2345360 w 2345360"/>
              <a:gd name="connsiteY30" fmla="*/ 0 h 4104206"/>
              <a:gd name="connsiteX31" fmla="*/ 2345360 w 2345360"/>
              <a:gd name="connsiteY31" fmla="*/ 0 h 4104206"/>
              <a:gd name="connsiteX0" fmla="*/ 0 w 2345360"/>
              <a:gd name="connsiteY0" fmla="*/ 3551929 h 4170880"/>
              <a:gd name="connsiteX1" fmla="*/ 604069 w 2345360"/>
              <a:gd name="connsiteY1" fmla="*/ 4170880 h 4170880"/>
              <a:gd name="connsiteX2" fmla="*/ 658837 w 2345360"/>
              <a:gd name="connsiteY2" fmla="*/ 4104206 h 4170880"/>
              <a:gd name="connsiteX3" fmla="*/ 692174 w 2345360"/>
              <a:gd name="connsiteY3" fmla="*/ 3737495 h 4170880"/>
              <a:gd name="connsiteX4" fmla="*/ 730275 w 2345360"/>
              <a:gd name="connsiteY4" fmla="*/ 3568426 h 4170880"/>
              <a:gd name="connsiteX5" fmla="*/ 765994 w 2345360"/>
              <a:gd name="connsiteY5" fmla="*/ 3475559 h 4170880"/>
              <a:gd name="connsiteX6" fmla="*/ 808857 w 2345360"/>
              <a:gd name="connsiteY6" fmla="*/ 3416025 h 4170880"/>
              <a:gd name="connsiteX7" fmla="*/ 818381 w 2345360"/>
              <a:gd name="connsiteY7" fmla="*/ 3332682 h 4170880"/>
              <a:gd name="connsiteX8" fmla="*/ 880294 w 2345360"/>
              <a:gd name="connsiteY8" fmla="*/ 3192188 h 4170880"/>
              <a:gd name="connsiteX9" fmla="*/ 987450 w 2345360"/>
              <a:gd name="connsiteY9" fmla="*/ 3008832 h 4170880"/>
              <a:gd name="connsiteX10" fmla="*/ 1096987 w 2345360"/>
              <a:gd name="connsiteY10" fmla="*/ 2868340 h 4170880"/>
              <a:gd name="connsiteX11" fmla="*/ 1166043 w 2345360"/>
              <a:gd name="connsiteY11" fmla="*/ 2654027 h 4170880"/>
              <a:gd name="connsiteX12" fmla="*/ 1311300 w 2345360"/>
              <a:gd name="connsiteY12" fmla="*/ 2373039 h 4170880"/>
              <a:gd name="connsiteX13" fmla="*/ 1356544 w 2345360"/>
              <a:gd name="connsiteY13" fmla="*/ 2180158 h 4170880"/>
              <a:gd name="connsiteX14" fmla="*/ 1363687 w 2345360"/>
              <a:gd name="connsiteY14" fmla="*/ 2094434 h 4170880"/>
              <a:gd name="connsiteX15" fmla="*/ 1358925 w 2345360"/>
              <a:gd name="connsiteY15" fmla="*/ 2008709 h 4170880"/>
              <a:gd name="connsiteX16" fmla="*/ 1320825 w 2345360"/>
              <a:gd name="connsiteY16" fmla="*/ 1880121 h 4170880"/>
              <a:gd name="connsiteX17" fmla="*/ 1299393 w 2345360"/>
              <a:gd name="connsiteY17" fmla="*/ 1775346 h 4170880"/>
              <a:gd name="connsiteX18" fmla="*/ 1280344 w 2345360"/>
              <a:gd name="connsiteY18" fmla="*/ 1706290 h 4170880"/>
              <a:gd name="connsiteX19" fmla="*/ 1277962 w 2345360"/>
              <a:gd name="connsiteY19" fmla="*/ 1565795 h 4170880"/>
              <a:gd name="connsiteX20" fmla="*/ 1288446 w 2345360"/>
              <a:gd name="connsiteY20" fmla="*/ 1454182 h 4170880"/>
              <a:gd name="connsiteX21" fmla="*/ 1320775 w 2345360"/>
              <a:gd name="connsiteY21" fmla="*/ 1390192 h 4170880"/>
              <a:gd name="connsiteX22" fmla="*/ 1376915 w 2345360"/>
              <a:gd name="connsiteY22" fmla="*/ 1279569 h 4170880"/>
              <a:gd name="connsiteX23" fmla="*/ 1423359 w 2345360"/>
              <a:gd name="connsiteY23" fmla="*/ 1146867 h 4170880"/>
              <a:gd name="connsiteX24" fmla="*/ 1452810 w 2345360"/>
              <a:gd name="connsiteY24" fmla="*/ 982846 h 4170880"/>
              <a:gd name="connsiteX25" fmla="*/ 1467460 w 2345360"/>
              <a:gd name="connsiteY25" fmla="*/ 914609 h 4170880"/>
              <a:gd name="connsiteX26" fmla="*/ 1551680 w 2345360"/>
              <a:gd name="connsiteY26" fmla="*/ 735139 h 4170880"/>
              <a:gd name="connsiteX27" fmla="*/ 1622298 w 2345360"/>
              <a:gd name="connsiteY27" fmla="*/ 617753 h 4170880"/>
              <a:gd name="connsiteX28" fmla="*/ 1737646 w 2345360"/>
              <a:gd name="connsiteY28" fmla="*/ 520102 h 4170880"/>
              <a:gd name="connsiteX29" fmla="*/ 1863204 w 2345360"/>
              <a:gd name="connsiteY29" fmla="*/ 428567 h 4170880"/>
              <a:gd name="connsiteX30" fmla="*/ 2345360 w 2345360"/>
              <a:gd name="connsiteY30" fmla="*/ 0 h 4170880"/>
              <a:gd name="connsiteX31" fmla="*/ 2345360 w 2345360"/>
              <a:gd name="connsiteY31" fmla="*/ 0 h 417088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475060 w 1957216"/>
              <a:gd name="connsiteY29" fmla="*/ 428567 h 4525860"/>
              <a:gd name="connsiteX30" fmla="*/ 1957216 w 1957216"/>
              <a:gd name="connsiteY30" fmla="*/ 0 h 4525860"/>
              <a:gd name="connsiteX31" fmla="*/ 1957216 w 1957216"/>
              <a:gd name="connsiteY31" fmla="*/ 0 h 452586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475060 w 1957216"/>
              <a:gd name="connsiteY29" fmla="*/ 428567 h 4525860"/>
              <a:gd name="connsiteX30" fmla="*/ 1957216 w 1957216"/>
              <a:gd name="connsiteY30" fmla="*/ 0 h 4525860"/>
              <a:gd name="connsiteX31" fmla="*/ 1957216 w 1957216"/>
              <a:gd name="connsiteY31" fmla="*/ 0 h 4525860"/>
              <a:gd name="connsiteX0" fmla="*/ 0 w 1741291"/>
              <a:gd name="connsiteY0" fmla="*/ 4170880 h 4170880"/>
              <a:gd name="connsiteX1" fmla="*/ 54768 w 1741291"/>
              <a:gd name="connsiteY1" fmla="*/ 4104206 h 4170880"/>
              <a:gd name="connsiteX2" fmla="*/ 88105 w 1741291"/>
              <a:gd name="connsiteY2" fmla="*/ 3737495 h 4170880"/>
              <a:gd name="connsiteX3" fmla="*/ 126206 w 1741291"/>
              <a:gd name="connsiteY3" fmla="*/ 3568426 h 4170880"/>
              <a:gd name="connsiteX4" fmla="*/ 161925 w 1741291"/>
              <a:gd name="connsiteY4" fmla="*/ 3475559 h 4170880"/>
              <a:gd name="connsiteX5" fmla="*/ 204788 w 1741291"/>
              <a:gd name="connsiteY5" fmla="*/ 3416025 h 4170880"/>
              <a:gd name="connsiteX6" fmla="*/ 214312 w 1741291"/>
              <a:gd name="connsiteY6" fmla="*/ 3332682 h 4170880"/>
              <a:gd name="connsiteX7" fmla="*/ 276225 w 1741291"/>
              <a:gd name="connsiteY7" fmla="*/ 3192188 h 4170880"/>
              <a:gd name="connsiteX8" fmla="*/ 383381 w 1741291"/>
              <a:gd name="connsiteY8" fmla="*/ 3008832 h 4170880"/>
              <a:gd name="connsiteX9" fmla="*/ 492918 w 1741291"/>
              <a:gd name="connsiteY9" fmla="*/ 2868340 h 4170880"/>
              <a:gd name="connsiteX10" fmla="*/ 561974 w 1741291"/>
              <a:gd name="connsiteY10" fmla="*/ 2654027 h 4170880"/>
              <a:gd name="connsiteX11" fmla="*/ 707231 w 1741291"/>
              <a:gd name="connsiteY11" fmla="*/ 2373039 h 4170880"/>
              <a:gd name="connsiteX12" fmla="*/ 752475 w 1741291"/>
              <a:gd name="connsiteY12" fmla="*/ 2180158 h 4170880"/>
              <a:gd name="connsiteX13" fmla="*/ 759618 w 1741291"/>
              <a:gd name="connsiteY13" fmla="*/ 2094434 h 4170880"/>
              <a:gd name="connsiteX14" fmla="*/ 754856 w 1741291"/>
              <a:gd name="connsiteY14" fmla="*/ 2008709 h 4170880"/>
              <a:gd name="connsiteX15" fmla="*/ 716756 w 1741291"/>
              <a:gd name="connsiteY15" fmla="*/ 1880121 h 4170880"/>
              <a:gd name="connsiteX16" fmla="*/ 695324 w 1741291"/>
              <a:gd name="connsiteY16" fmla="*/ 1775346 h 4170880"/>
              <a:gd name="connsiteX17" fmla="*/ 676275 w 1741291"/>
              <a:gd name="connsiteY17" fmla="*/ 1706290 h 4170880"/>
              <a:gd name="connsiteX18" fmla="*/ 673893 w 1741291"/>
              <a:gd name="connsiteY18" fmla="*/ 1565795 h 4170880"/>
              <a:gd name="connsiteX19" fmla="*/ 684377 w 1741291"/>
              <a:gd name="connsiteY19" fmla="*/ 1454182 h 4170880"/>
              <a:gd name="connsiteX20" fmla="*/ 716706 w 1741291"/>
              <a:gd name="connsiteY20" fmla="*/ 1390192 h 4170880"/>
              <a:gd name="connsiteX21" fmla="*/ 772846 w 1741291"/>
              <a:gd name="connsiteY21" fmla="*/ 1279569 h 4170880"/>
              <a:gd name="connsiteX22" fmla="*/ 819290 w 1741291"/>
              <a:gd name="connsiteY22" fmla="*/ 1146867 h 4170880"/>
              <a:gd name="connsiteX23" fmla="*/ 848741 w 1741291"/>
              <a:gd name="connsiteY23" fmla="*/ 982846 h 4170880"/>
              <a:gd name="connsiteX24" fmla="*/ 863391 w 1741291"/>
              <a:gd name="connsiteY24" fmla="*/ 914609 h 4170880"/>
              <a:gd name="connsiteX25" fmla="*/ 947611 w 1741291"/>
              <a:gd name="connsiteY25" fmla="*/ 735139 h 4170880"/>
              <a:gd name="connsiteX26" fmla="*/ 1018229 w 1741291"/>
              <a:gd name="connsiteY26" fmla="*/ 617753 h 4170880"/>
              <a:gd name="connsiteX27" fmla="*/ 1133577 w 1741291"/>
              <a:gd name="connsiteY27" fmla="*/ 520102 h 4170880"/>
              <a:gd name="connsiteX28" fmla="*/ 1259135 w 1741291"/>
              <a:gd name="connsiteY28" fmla="*/ 428567 h 4170880"/>
              <a:gd name="connsiteX29" fmla="*/ 1741291 w 1741291"/>
              <a:gd name="connsiteY29" fmla="*/ 0 h 4170880"/>
              <a:gd name="connsiteX30" fmla="*/ 1741291 w 1741291"/>
              <a:gd name="connsiteY30" fmla="*/ 0 h 4170880"/>
              <a:gd name="connsiteX0" fmla="*/ 0 w 1686523"/>
              <a:gd name="connsiteY0" fmla="*/ 4104206 h 4104206"/>
              <a:gd name="connsiteX1" fmla="*/ 33337 w 1686523"/>
              <a:gd name="connsiteY1" fmla="*/ 3737495 h 4104206"/>
              <a:gd name="connsiteX2" fmla="*/ 71438 w 1686523"/>
              <a:gd name="connsiteY2" fmla="*/ 3568426 h 4104206"/>
              <a:gd name="connsiteX3" fmla="*/ 107157 w 1686523"/>
              <a:gd name="connsiteY3" fmla="*/ 3475559 h 4104206"/>
              <a:gd name="connsiteX4" fmla="*/ 150020 w 1686523"/>
              <a:gd name="connsiteY4" fmla="*/ 3416025 h 4104206"/>
              <a:gd name="connsiteX5" fmla="*/ 159544 w 1686523"/>
              <a:gd name="connsiteY5" fmla="*/ 3332682 h 4104206"/>
              <a:gd name="connsiteX6" fmla="*/ 221457 w 1686523"/>
              <a:gd name="connsiteY6" fmla="*/ 3192188 h 4104206"/>
              <a:gd name="connsiteX7" fmla="*/ 328613 w 1686523"/>
              <a:gd name="connsiteY7" fmla="*/ 3008832 h 4104206"/>
              <a:gd name="connsiteX8" fmla="*/ 438150 w 1686523"/>
              <a:gd name="connsiteY8" fmla="*/ 2868340 h 4104206"/>
              <a:gd name="connsiteX9" fmla="*/ 507206 w 1686523"/>
              <a:gd name="connsiteY9" fmla="*/ 2654027 h 4104206"/>
              <a:gd name="connsiteX10" fmla="*/ 652463 w 1686523"/>
              <a:gd name="connsiteY10" fmla="*/ 2373039 h 4104206"/>
              <a:gd name="connsiteX11" fmla="*/ 697707 w 1686523"/>
              <a:gd name="connsiteY11" fmla="*/ 2180158 h 4104206"/>
              <a:gd name="connsiteX12" fmla="*/ 704850 w 1686523"/>
              <a:gd name="connsiteY12" fmla="*/ 2094434 h 4104206"/>
              <a:gd name="connsiteX13" fmla="*/ 700088 w 1686523"/>
              <a:gd name="connsiteY13" fmla="*/ 2008709 h 4104206"/>
              <a:gd name="connsiteX14" fmla="*/ 661988 w 1686523"/>
              <a:gd name="connsiteY14" fmla="*/ 1880121 h 4104206"/>
              <a:gd name="connsiteX15" fmla="*/ 640556 w 1686523"/>
              <a:gd name="connsiteY15" fmla="*/ 1775346 h 4104206"/>
              <a:gd name="connsiteX16" fmla="*/ 621507 w 1686523"/>
              <a:gd name="connsiteY16" fmla="*/ 1706290 h 4104206"/>
              <a:gd name="connsiteX17" fmla="*/ 619125 w 1686523"/>
              <a:gd name="connsiteY17" fmla="*/ 1565795 h 4104206"/>
              <a:gd name="connsiteX18" fmla="*/ 629609 w 1686523"/>
              <a:gd name="connsiteY18" fmla="*/ 1454182 h 4104206"/>
              <a:gd name="connsiteX19" fmla="*/ 661938 w 1686523"/>
              <a:gd name="connsiteY19" fmla="*/ 1390192 h 4104206"/>
              <a:gd name="connsiteX20" fmla="*/ 718078 w 1686523"/>
              <a:gd name="connsiteY20" fmla="*/ 1279569 h 4104206"/>
              <a:gd name="connsiteX21" fmla="*/ 764522 w 1686523"/>
              <a:gd name="connsiteY21" fmla="*/ 1146867 h 4104206"/>
              <a:gd name="connsiteX22" fmla="*/ 793973 w 1686523"/>
              <a:gd name="connsiteY22" fmla="*/ 982846 h 4104206"/>
              <a:gd name="connsiteX23" fmla="*/ 808623 w 1686523"/>
              <a:gd name="connsiteY23" fmla="*/ 914609 h 4104206"/>
              <a:gd name="connsiteX24" fmla="*/ 892843 w 1686523"/>
              <a:gd name="connsiteY24" fmla="*/ 735139 h 4104206"/>
              <a:gd name="connsiteX25" fmla="*/ 963461 w 1686523"/>
              <a:gd name="connsiteY25" fmla="*/ 617753 h 4104206"/>
              <a:gd name="connsiteX26" fmla="*/ 1078809 w 1686523"/>
              <a:gd name="connsiteY26" fmla="*/ 520102 h 4104206"/>
              <a:gd name="connsiteX27" fmla="*/ 1204367 w 1686523"/>
              <a:gd name="connsiteY27" fmla="*/ 428567 h 4104206"/>
              <a:gd name="connsiteX28" fmla="*/ 1686523 w 1686523"/>
              <a:gd name="connsiteY28" fmla="*/ 0 h 4104206"/>
              <a:gd name="connsiteX29" fmla="*/ 1686523 w 1686523"/>
              <a:gd name="connsiteY29" fmla="*/ 0 h 4104206"/>
              <a:gd name="connsiteX0" fmla="*/ 0 w 1653186"/>
              <a:gd name="connsiteY0" fmla="*/ 3737495 h 3737495"/>
              <a:gd name="connsiteX1" fmla="*/ 38101 w 1653186"/>
              <a:gd name="connsiteY1" fmla="*/ 3568426 h 3737495"/>
              <a:gd name="connsiteX2" fmla="*/ 73820 w 1653186"/>
              <a:gd name="connsiteY2" fmla="*/ 3475559 h 3737495"/>
              <a:gd name="connsiteX3" fmla="*/ 116683 w 1653186"/>
              <a:gd name="connsiteY3" fmla="*/ 3416025 h 3737495"/>
              <a:gd name="connsiteX4" fmla="*/ 126207 w 1653186"/>
              <a:gd name="connsiteY4" fmla="*/ 3332682 h 3737495"/>
              <a:gd name="connsiteX5" fmla="*/ 188120 w 1653186"/>
              <a:gd name="connsiteY5" fmla="*/ 3192188 h 3737495"/>
              <a:gd name="connsiteX6" fmla="*/ 295276 w 1653186"/>
              <a:gd name="connsiteY6" fmla="*/ 3008832 h 3737495"/>
              <a:gd name="connsiteX7" fmla="*/ 404813 w 1653186"/>
              <a:gd name="connsiteY7" fmla="*/ 2868340 h 3737495"/>
              <a:gd name="connsiteX8" fmla="*/ 473869 w 1653186"/>
              <a:gd name="connsiteY8" fmla="*/ 2654027 h 3737495"/>
              <a:gd name="connsiteX9" fmla="*/ 619126 w 1653186"/>
              <a:gd name="connsiteY9" fmla="*/ 2373039 h 3737495"/>
              <a:gd name="connsiteX10" fmla="*/ 664370 w 1653186"/>
              <a:gd name="connsiteY10" fmla="*/ 2180158 h 3737495"/>
              <a:gd name="connsiteX11" fmla="*/ 671513 w 1653186"/>
              <a:gd name="connsiteY11" fmla="*/ 2094434 h 3737495"/>
              <a:gd name="connsiteX12" fmla="*/ 666751 w 1653186"/>
              <a:gd name="connsiteY12" fmla="*/ 2008709 h 3737495"/>
              <a:gd name="connsiteX13" fmla="*/ 628651 w 1653186"/>
              <a:gd name="connsiteY13" fmla="*/ 1880121 h 3737495"/>
              <a:gd name="connsiteX14" fmla="*/ 607219 w 1653186"/>
              <a:gd name="connsiteY14" fmla="*/ 1775346 h 3737495"/>
              <a:gd name="connsiteX15" fmla="*/ 588170 w 1653186"/>
              <a:gd name="connsiteY15" fmla="*/ 1706290 h 3737495"/>
              <a:gd name="connsiteX16" fmla="*/ 585788 w 1653186"/>
              <a:gd name="connsiteY16" fmla="*/ 1565795 h 3737495"/>
              <a:gd name="connsiteX17" fmla="*/ 596272 w 1653186"/>
              <a:gd name="connsiteY17" fmla="*/ 1454182 h 3737495"/>
              <a:gd name="connsiteX18" fmla="*/ 628601 w 1653186"/>
              <a:gd name="connsiteY18" fmla="*/ 1390192 h 3737495"/>
              <a:gd name="connsiteX19" fmla="*/ 684741 w 1653186"/>
              <a:gd name="connsiteY19" fmla="*/ 1279569 h 3737495"/>
              <a:gd name="connsiteX20" fmla="*/ 731185 w 1653186"/>
              <a:gd name="connsiteY20" fmla="*/ 1146867 h 3737495"/>
              <a:gd name="connsiteX21" fmla="*/ 760636 w 1653186"/>
              <a:gd name="connsiteY21" fmla="*/ 982846 h 3737495"/>
              <a:gd name="connsiteX22" fmla="*/ 775286 w 1653186"/>
              <a:gd name="connsiteY22" fmla="*/ 914609 h 3737495"/>
              <a:gd name="connsiteX23" fmla="*/ 859506 w 1653186"/>
              <a:gd name="connsiteY23" fmla="*/ 735139 h 3737495"/>
              <a:gd name="connsiteX24" fmla="*/ 930124 w 1653186"/>
              <a:gd name="connsiteY24" fmla="*/ 617753 h 3737495"/>
              <a:gd name="connsiteX25" fmla="*/ 1045472 w 1653186"/>
              <a:gd name="connsiteY25" fmla="*/ 520102 h 3737495"/>
              <a:gd name="connsiteX26" fmla="*/ 1171030 w 1653186"/>
              <a:gd name="connsiteY26" fmla="*/ 428567 h 3737495"/>
              <a:gd name="connsiteX27" fmla="*/ 1653186 w 1653186"/>
              <a:gd name="connsiteY27" fmla="*/ 0 h 3737495"/>
              <a:gd name="connsiteX28" fmla="*/ 1653186 w 1653186"/>
              <a:gd name="connsiteY28" fmla="*/ 0 h 3737495"/>
              <a:gd name="connsiteX0" fmla="*/ 0 w 1615085"/>
              <a:gd name="connsiteY0" fmla="*/ 3568426 h 3568426"/>
              <a:gd name="connsiteX1" fmla="*/ 35719 w 1615085"/>
              <a:gd name="connsiteY1" fmla="*/ 3475559 h 3568426"/>
              <a:gd name="connsiteX2" fmla="*/ 78582 w 1615085"/>
              <a:gd name="connsiteY2" fmla="*/ 3416025 h 3568426"/>
              <a:gd name="connsiteX3" fmla="*/ 88106 w 1615085"/>
              <a:gd name="connsiteY3" fmla="*/ 3332682 h 3568426"/>
              <a:gd name="connsiteX4" fmla="*/ 150019 w 1615085"/>
              <a:gd name="connsiteY4" fmla="*/ 3192188 h 3568426"/>
              <a:gd name="connsiteX5" fmla="*/ 257175 w 1615085"/>
              <a:gd name="connsiteY5" fmla="*/ 3008832 h 3568426"/>
              <a:gd name="connsiteX6" fmla="*/ 366712 w 1615085"/>
              <a:gd name="connsiteY6" fmla="*/ 2868340 h 3568426"/>
              <a:gd name="connsiteX7" fmla="*/ 435768 w 1615085"/>
              <a:gd name="connsiteY7" fmla="*/ 2654027 h 3568426"/>
              <a:gd name="connsiteX8" fmla="*/ 581025 w 1615085"/>
              <a:gd name="connsiteY8" fmla="*/ 2373039 h 3568426"/>
              <a:gd name="connsiteX9" fmla="*/ 626269 w 1615085"/>
              <a:gd name="connsiteY9" fmla="*/ 2180158 h 3568426"/>
              <a:gd name="connsiteX10" fmla="*/ 633412 w 1615085"/>
              <a:gd name="connsiteY10" fmla="*/ 2094434 h 3568426"/>
              <a:gd name="connsiteX11" fmla="*/ 628650 w 1615085"/>
              <a:gd name="connsiteY11" fmla="*/ 2008709 h 3568426"/>
              <a:gd name="connsiteX12" fmla="*/ 590550 w 1615085"/>
              <a:gd name="connsiteY12" fmla="*/ 1880121 h 3568426"/>
              <a:gd name="connsiteX13" fmla="*/ 569118 w 1615085"/>
              <a:gd name="connsiteY13" fmla="*/ 1775346 h 3568426"/>
              <a:gd name="connsiteX14" fmla="*/ 550069 w 1615085"/>
              <a:gd name="connsiteY14" fmla="*/ 1706290 h 3568426"/>
              <a:gd name="connsiteX15" fmla="*/ 547687 w 1615085"/>
              <a:gd name="connsiteY15" fmla="*/ 1565795 h 3568426"/>
              <a:gd name="connsiteX16" fmla="*/ 558171 w 1615085"/>
              <a:gd name="connsiteY16" fmla="*/ 1454182 h 3568426"/>
              <a:gd name="connsiteX17" fmla="*/ 590500 w 1615085"/>
              <a:gd name="connsiteY17" fmla="*/ 1390192 h 3568426"/>
              <a:gd name="connsiteX18" fmla="*/ 646640 w 1615085"/>
              <a:gd name="connsiteY18" fmla="*/ 1279569 h 3568426"/>
              <a:gd name="connsiteX19" fmla="*/ 693084 w 1615085"/>
              <a:gd name="connsiteY19" fmla="*/ 1146867 h 3568426"/>
              <a:gd name="connsiteX20" fmla="*/ 722535 w 1615085"/>
              <a:gd name="connsiteY20" fmla="*/ 982846 h 3568426"/>
              <a:gd name="connsiteX21" fmla="*/ 737185 w 1615085"/>
              <a:gd name="connsiteY21" fmla="*/ 914609 h 3568426"/>
              <a:gd name="connsiteX22" fmla="*/ 821405 w 1615085"/>
              <a:gd name="connsiteY22" fmla="*/ 735139 h 3568426"/>
              <a:gd name="connsiteX23" fmla="*/ 892023 w 1615085"/>
              <a:gd name="connsiteY23" fmla="*/ 617753 h 3568426"/>
              <a:gd name="connsiteX24" fmla="*/ 1007371 w 1615085"/>
              <a:gd name="connsiteY24" fmla="*/ 520102 h 3568426"/>
              <a:gd name="connsiteX25" fmla="*/ 1132929 w 1615085"/>
              <a:gd name="connsiteY25" fmla="*/ 428567 h 3568426"/>
              <a:gd name="connsiteX26" fmla="*/ 1615085 w 1615085"/>
              <a:gd name="connsiteY26" fmla="*/ 0 h 3568426"/>
              <a:gd name="connsiteX27" fmla="*/ 1615085 w 1615085"/>
              <a:gd name="connsiteY27" fmla="*/ 0 h 3568426"/>
              <a:gd name="connsiteX0" fmla="*/ 0 w 1579366"/>
              <a:gd name="connsiteY0" fmla="*/ 3475559 h 3475559"/>
              <a:gd name="connsiteX1" fmla="*/ 42863 w 1579366"/>
              <a:gd name="connsiteY1" fmla="*/ 3416025 h 3475559"/>
              <a:gd name="connsiteX2" fmla="*/ 52387 w 1579366"/>
              <a:gd name="connsiteY2" fmla="*/ 3332682 h 3475559"/>
              <a:gd name="connsiteX3" fmla="*/ 114300 w 1579366"/>
              <a:gd name="connsiteY3" fmla="*/ 3192188 h 3475559"/>
              <a:gd name="connsiteX4" fmla="*/ 221456 w 1579366"/>
              <a:gd name="connsiteY4" fmla="*/ 3008832 h 3475559"/>
              <a:gd name="connsiteX5" fmla="*/ 330993 w 1579366"/>
              <a:gd name="connsiteY5" fmla="*/ 2868340 h 3475559"/>
              <a:gd name="connsiteX6" fmla="*/ 400049 w 1579366"/>
              <a:gd name="connsiteY6" fmla="*/ 2654027 h 3475559"/>
              <a:gd name="connsiteX7" fmla="*/ 545306 w 1579366"/>
              <a:gd name="connsiteY7" fmla="*/ 2373039 h 3475559"/>
              <a:gd name="connsiteX8" fmla="*/ 590550 w 1579366"/>
              <a:gd name="connsiteY8" fmla="*/ 2180158 h 3475559"/>
              <a:gd name="connsiteX9" fmla="*/ 597693 w 1579366"/>
              <a:gd name="connsiteY9" fmla="*/ 2094434 h 3475559"/>
              <a:gd name="connsiteX10" fmla="*/ 592931 w 1579366"/>
              <a:gd name="connsiteY10" fmla="*/ 2008709 h 3475559"/>
              <a:gd name="connsiteX11" fmla="*/ 554831 w 1579366"/>
              <a:gd name="connsiteY11" fmla="*/ 1880121 h 3475559"/>
              <a:gd name="connsiteX12" fmla="*/ 533399 w 1579366"/>
              <a:gd name="connsiteY12" fmla="*/ 1775346 h 3475559"/>
              <a:gd name="connsiteX13" fmla="*/ 514350 w 1579366"/>
              <a:gd name="connsiteY13" fmla="*/ 1706290 h 3475559"/>
              <a:gd name="connsiteX14" fmla="*/ 511968 w 1579366"/>
              <a:gd name="connsiteY14" fmla="*/ 1565795 h 3475559"/>
              <a:gd name="connsiteX15" fmla="*/ 522452 w 1579366"/>
              <a:gd name="connsiteY15" fmla="*/ 1454182 h 3475559"/>
              <a:gd name="connsiteX16" fmla="*/ 554781 w 1579366"/>
              <a:gd name="connsiteY16" fmla="*/ 1390192 h 3475559"/>
              <a:gd name="connsiteX17" fmla="*/ 610921 w 1579366"/>
              <a:gd name="connsiteY17" fmla="*/ 1279569 h 3475559"/>
              <a:gd name="connsiteX18" fmla="*/ 657365 w 1579366"/>
              <a:gd name="connsiteY18" fmla="*/ 1146867 h 3475559"/>
              <a:gd name="connsiteX19" fmla="*/ 686816 w 1579366"/>
              <a:gd name="connsiteY19" fmla="*/ 982846 h 3475559"/>
              <a:gd name="connsiteX20" fmla="*/ 701466 w 1579366"/>
              <a:gd name="connsiteY20" fmla="*/ 914609 h 3475559"/>
              <a:gd name="connsiteX21" fmla="*/ 785686 w 1579366"/>
              <a:gd name="connsiteY21" fmla="*/ 735139 h 3475559"/>
              <a:gd name="connsiteX22" fmla="*/ 856304 w 1579366"/>
              <a:gd name="connsiteY22" fmla="*/ 617753 h 3475559"/>
              <a:gd name="connsiteX23" fmla="*/ 971652 w 1579366"/>
              <a:gd name="connsiteY23" fmla="*/ 520102 h 3475559"/>
              <a:gd name="connsiteX24" fmla="*/ 1097210 w 1579366"/>
              <a:gd name="connsiteY24" fmla="*/ 428567 h 3475559"/>
              <a:gd name="connsiteX25" fmla="*/ 1579366 w 1579366"/>
              <a:gd name="connsiteY25" fmla="*/ 0 h 3475559"/>
              <a:gd name="connsiteX26" fmla="*/ 1579366 w 1579366"/>
              <a:gd name="connsiteY26" fmla="*/ 0 h 3475559"/>
              <a:gd name="connsiteX0" fmla="*/ 0 w 1536503"/>
              <a:gd name="connsiteY0" fmla="*/ 3416025 h 3416025"/>
              <a:gd name="connsiteX1" fmla="*/ 9524 w 1536503"/>
              <a:gd name="connsiteY1" fmla="*/ 3332682 h 3416025"/>
              <a:gd name="connsiteX2" fmla="*/ 71437 w 1536503"/>
              <a:gd name="connsiteY2" fmla="*/ 3192188 h 3416025"/>
              <a:gd name="connsiteX3" fmla="*/ 178593 w 1536503"/>
              <a:gd name="connsiteY3" fmla="*/ 3008832 h 3416025"/>
              <a:gd name="connsiteX4" fmla="*/ 288130 w 1536503"/>
              <a:gd name="connsiteY4" fmla="*/ 2868340 h 3416025"/>
              <a:gd name="connsiteX5" fmla="*/ 357186 w 1536503"/>
              <a:gd name="connsiteY5" fmla="*/ 2654027 h 3416025"/>
              <a:gd name="connsiteX6" fmla="*/ 502443 w 1536503"/>
              <a:gd name="connsiteY6" fmla="*/ 2373039 h 3416025"/>
              <a:gd name="connsiteX7" fmla="*/ 547687 w 1536503"/>
              <a:gd name="connsiteY7" fmla="*/ 2180158 h 3416025"/>
              <a:gd name="connsiteX8" fmla="*/ 554830 w 1536503"/>
              <a:gd name="connsiteY8" fmla="*/ 2094434 h 3416025"/>
              <a:gd name="connsiteX9" fmla="*/ 550068 w 1536503"/>
              <a:gd name="connsiteY9" fmla="*/ 2008709 h 3416025"/>
              <a:gd name="connsiteX10" fmla="*/ 511968 w 1536503"/>
              <a:gd name="connsiteY10" fmla="*/ 1880121 h 3416025"/>
              <a:gd name="connsiteX11" fmla="*/ 490536 w 1536503"/>
              <a:gd name="connsiteY11" fmla="*/ 1775346 h 3416025"/>
              <a:gd name="connsiteX12" fmla="*/ 471487 w 1536503"/>
              <a:gd name="connsiteY12" fmla="*/ 1706290 h 3416025"/>
              <a:gd name="connsiteX13" fmla="*/ 469105 w 1536503"/>
              <a:gd name="connsiteY13" fmla="*/ 1565795 h 3416025"/>
              <a:gd name="connsiteX14" fmla="*/ 479589 w 1536503"/>
              <a:gd name="connsiteY14" fmla="*/ 1454182 h 3416025"/>
              <a:gd name="connsiteX15" fmla="*/ 511918 w 1536503"/>
              <a:gd name="connsiteY15" fmla="*/ 1390192 h 3416025"/>
              <a:gd name="connsiteX16" fmla="*/ 568058 w 1536503"/>
              <a:gd name="connsiteY16" fmla="*/ 1279569 h 3416025"/>
              <a:gd name="connsiteX17" fmla="*/ 614502 w 1536503"/>
              <a:gd name="connsiteY17" fmla="*/ 1146867 h 3416025"/>
              <a:gd name="connsiteX18" fmla="*/ 643953 w 1536503"/>
              <a:gd name="connsiteY18" fmla="*/ 982846 h 3416025"/>
              <a:gd name="connsiteX19" fmla="*/ 658603 w 1536503"/>
              <a:gd name="connsiteY19" fmla="*/ 914609 h 3416025"/>
              <a:gd name="connsiteX20" fmla="*/ 742823 w 1536503"/>
              <a:gd name="connsiteY20" fmla="*/ 735139 h 3416025"/>
              <a:gd name="connsiteX21" fmla="*/ 813441 w 1536503"/>
              <a:gd name="connsiteY21" fmla="*/ 617753 h 3416025"/>
              <a:gd name="connsiteX22" fmla="*/ 928789 w 1536503"/>
              <a:gd name="connsiteY22" fmla="*/ 520102 h 3416025"/>
              <a:gd name="connsiteX23" fmla="*/ 1054347 w 1536503"/>
              <a:gd name="connsiteY23" fmla="*/ 428567 h 3416025"/>
              <a:gd name="connsiteX24" fmla="*/ 1536503 w 1536503"/>
              <a:gd name="connsiteY24" fmla="*/ 0 h 3416025"/>
              <a:gd name="connsiteX25" fmla="*/ 1536503 w 1536503"/>
              <a:gd name="connsiteY25" fmla="*/ 0 h 3416025"/>
              <a:gd name="connsiteX0" fmla="*/ 0 w 1526979"/>
              <a:gd name="connsiteY0" fmla="*/ 3332682 h 3332682"/>
              <a:gd name="connsiteX1" fmla="*/ 61913 w 1526979"/>
              <a:gd name="connsiteY1" fmla="*/ 3192188 h 3332682"/>
              <a:gd name="connsiteX2" fmla="*/ 169069 w 1526979"/>
              <a:gd name="connsiteY2" fmla="*/ 3008832 h 3332682"/>
              <a:gd name="connsiteX3" fmla="*/ 278606 w 1526979"/>
              <a:gd name="connsiteY3" fmla="*/ 2868340 h 3332682"/>
              <a:gd name="connsiteX4" fmla="*/ 347662 w 1526979"/>
              <a:gd name="connsiteY4" fmla="*/ 2654027 h 3332682"/>
              <a:gd name="connsiteX5" fmla="*/ 492919 w 1526979"/>
              <a:gd name="connsiteY5" fmla="*/ 2373039 h 3332682"/>
              <a:gd name="connsiteX6" fmla="*/ 538163 w 1526979"/>
              <a:gd name="connsiteY6" fmla="*/ 2180158 h 3332682"/>
              <a:gd name="connsiteX7" fmla="*/ 545306 w 1526979"/>
              <a:gd name="connsiteY7" fmla="*/ 2094434 h 3332682"/>
              <a:gd name="connsiteX8" fmla="*/ 540544 w 1526979"/>
              <a:gd name="connsiteY8" fmla="*/ 2008709 h 3332682"/>
              <a:gd name="connsiteX9" fmla="*/ 502444 w 1526979"/>
              <a:gd name="connsiteY9" fmla="*/ 1880121 h 3332682"/>
              <a:gd name="connsiteX10" fmla="*/ 481012 w 1526979"/>
              <a:gd name="connsiteY10" fmla="*/ 1775346 h 3332682"/>
              <a:gd name="connsiteX11" fmla="*/ 461963 w 1526979"/>
              <a:gd name="connsiteY11" fmla="*/ 1706290 h 3332682"/>
              <a:gd name="connsiteX12" fmla="*/ 459581 w 1526979"/>
              <a:gd name="connsiteY12" fmla="*/ 1565795 h 3332682"/>
              <a:gd name="connsiteX13" fmla="*/ 470065 w 1526979"/>
              <a:gd name="connsiteY13" fmla="*/ 1454182 h 3332682"/>
              <a:gd name="connsiteX14" fmla="*/ 502394 w 1526979"/>
              <a:gd name="connsiteY14" fmla="*/ 1390192 h 3332682"/>
              <a:gd name="connsiteX15" fmla="*/ 558534 w 1526979"/>
              <a:gd name="connsiteY15" fmla="*/ 1279569 h 3332682"/>
              <a:gd name="connsiteX16" fmla="*/ 604978 w 1526979"/>
              <a:gd name="connsiteY16" fmla="*/ 1146867 h 3332682"/>
              <a:gd name="connsiteX17" fmla="*/ 634429 w 1526979"/>
              <a:gd name="connsiteY17" fmla="*/ 982846 h 3332682"/>
              <a:gd name="connsiteX18" fmla="*/ 649079 w 1526979"/>
              <a:gd name="connsiteY18" fmla="*/ 914609 h 3332682"/>
              <a:gd name="connsiteX19" fmla="*/ 733299 w 1526979"/>
              <a:gd name="connsiteY19" fmla="*/ 735139 h 3332682"/>
              <a:gd name="connsiteX20" fmla="*/ 803917 w 1526979"/>
              <a:gd name="connsiteY20" fmla="*/ 617753 h 3332682"/>
              <a:gd name="connsiteX21" fmla="*/ 919265 w 1526979"/>
              <a:gd name="connsiteY21" fmla="*/ 520102 h 3332682"/>
              <a:gd name="connsiteX22" fmla="*/ 1044823 w 1526979"/>
              <a:gd name="connsiteY22" fmla="*/ 428567 h 3332682"/>
              <a:gd name="connsiteX23" fmla="*/ 1526979 w 1526979"/>
              <a:gd name="connsiteY23" fmla="*/ 0 h 3332682"/>
              <a:gd name="connsiteX24" fmla="*/ 1526979 w 1526979"/>
              <a:gd name="connsiteY24" fmla="*/ 0 h 3332682"/>
              <a:gd name="connsiteX0" fmla="*/ 0 w 1465066"/>
              <a:gd name="connsiteY0" fmla="*/ 3192188 h 3192188"/>
              <a:gd name="connsiteX1" fmla="*/ 107156 w 1465066"/>
              <a:gd name="connsiteY1" fmla="*/ 3008832 h 3192188"/>
              <a:gd name="connsiteX2" fmla="*/ 216693 w 1465066"/>
              <a:gd name="connsiteY2" fmla="*/ 2868340 h 3192188"/>
              <a:gd name="connsiteX3" fmla="*/ 285749 w 1465066"/>
              <a:gd name="connsiteY3" fmla="*/ 2654027 h 3192188"/>
              <a:gd name="connsiteX4" fmla="*/ 431006 w 1465066"/>
              <a:gd name="connsiteY4" fmla="*/ 2373039 h 3192188"/>
              <a:gd name="connsiteX5" fmla="*/ 476250 w 1465066"/>
              <a:gd name="connsiteY5" fmla="*/ 2180158 h 3192188"/>
              <a:gd name="connsiteX6" fmla="*/ 483393 w 1465066"/>
              <a:gd name="connsiteY6" fmla="*/ 2094434 h 3192188"/>
              <a:gd name="connsiteX7" fmla="*/ 478631 w 1465066"/>
              <a:gd name="connsiteY7" fmla="*/ 2008709 h 3192188"/>
              <a:gd name="connsiteX8" fmla="*/ 440531 w 1465066"/>
              <a:gd name="connsiteY8" fmla="*/ 1880121 h 3192188"/>
              <a:gd name="connsiteX9" fmla="*/ 419099 w 1465066"/>
              <a:gd name="connsiteY9" fmla="*/ 1775346 h 3192188"/>
              <a:gd name="connsiteX10" fmla="*/ 400050 w 1465066"/>
              <a:gd name="connsiteY10" fmla="*/ 1706290 h 3192188"/>
              <a:gd name="connsiteX11" fmla="*/ 397668 w 1465066"/>
              <a:gd name="connsiteY11" fmla="*/ 1565795 h 3192188"/>
              <a:gd name="connsiteX12" fmla="*/ 408152 w 1465066"/>
              <a:gd name="connsiteY12" fmla="*/ 1454182 h 3192188"/>
              <a:gd name="connsiteX13" fmla="*/ 440481 w 1465066"/>
              <a:gd name="connsiteY13" fmla="*/ 1390192 h 3192188"/>
              <a:gd name="connsiteX14" fmla="*/ 496621 w 1465066"/>
              <a:gd name="connsiteY14" fmla="*/ 1279569 h 3192188"/>
              <a:gd name="connsiteX15" fmla="*/ 543065 w 1465066"/>
              <a:gd name="connsiteY15" fmla="*/ 1146867 h 3192188"/>
              <a:gd name="connsiteX16" fmla="*/ 572516 w 1465066"/>
              <a:gd name="connsiteY16" fmla="*/ 982846 h 3192188"/>
              <a:gd name="connsiteX17" fmla="*/ 587166 w 1465066"/>
              <a:gd name="connsiteY17" fmla="*/ 914609 h 3192188"/>
              <a:gd name="connsiteX18" fmla="*/ 671386 w 1465066"/>
              <a:gd name="connsiteY18" fmla="*/ 735139 h 3192188"/>
              <a:gd name="connsiteX19" fmla="*/ 742004 w 1465066"/>
              <a:gd name="connsiteY19" fmla="*/ 617753 h 3192188"/>
              <a:gd name="connsiteX20" fmla="*/ 857352 w 1465066"/>
              <a:gd name="connsiteY20" fmla="*/ 520102 h 3192188"/>
              <a:gd name="connsiteX21" fmla="*/ 982910 w 1465066"/>
              <a:gd name="connsiteY21" fmla="*/ 428567 h 3192188"/>
              <a:gd name="connsiteX22" fmla="*/ 1465066 w 1465066"/>
              <a:gd name="connsiteY22" fmla="*/ 0 h 3192188"/>
              <a:gd name="connsiteX23" fmla="*/ 1465066 w 1465066"/>
              <a:gd name="connsiteY23" fmla="*/ 0 h 3192188"/>
              <a:gd name="connsiteX0" fmla="*/ 0 w 1357910"/>
              <a:gd name="connsiteY0" fmla="*/ 3008832 h 3008832"/>
              <a:gd name="connsiteX1" fmla="*/ 109537 w 1357910"/>
              <a:gd name="connsiteY1" fmla="*/ 2868340 h 3008832"/>
              <a:gd name="connsiteX2" fmla="*/ 178593 w 1357910"/>
              <a:gd name="connsiteY2" fmla="*/ 2654027 h 3008832"/>
              <a:gd name="connsiteX3" fmla="*/ 323850 w 1357910"/>
              <a:gd name="connsiteY3" fmla="*/ 2373039 h 3008832"/>
              <a:gd name="connsiteX4" fmla="*/ 369094 w 1357910"/>
              <a:gd name="connsiteY4" fmla="*/ 2180158 h 3008832"/>
              <a:gd name="connsiteX5" fmla="*/ 376237 w 1357910"/>
              <a:gd name="connsiteY5" fmla="*/ 2094434 h 3008832"/>
              <a:gd name="connsiteX6" fmla="*/ 371475 w 1357910"/>
              <a:gd name="connsiteY6" fmla="*/ 2008709 h 3008832"/>
              <a:gd name="connsiteX7" fmla="*/ 333375 w 1357910"/>
              <a:gd name="connsiteY7" fmla="*/ 1880121 h 3008832"/>
              <a:gd name="connsiteX8" fmla="*/ 311943 w 1357910"/>
              <a:gd name="connsiteY8" fmla="*/ 1775346 h 3008832"/>
              <a:gd name="connsiteX9" fmla="*/ 292894 w 1357910"/>
              <a:gd name="connsiteY9" fmla="*/ 1706290 h 3008832"/>
              <a:gd name="connsiteX10" fmla="*/ 290512 w 1357910"/>
              <a:gd name="connsiteY10" fmla="*/ 1565795 h 3008832"/>
              <a:gd name="connsiteX11" fmla="*/ 300996 w 1357910"/>
              <a:gd name="connsiteY11" fmla="*/ 1454182 h 3008832"/>
              <a:gd name="connsiteX12" fmla="*/ 333325 w 1357910"/>
              <a:gd name="connsiteY12" fmla="*/ 1390192 h 3008832"/>
              <a:gd name="connsiteX13" fmla="*/ 389465 w 1357910"/>
              <a:gd name="connsiteY13" fmla="*/ 1279569 h 3008832"/>
              <a:gd name="connsiteX14" fmla="*/ 435909 w 1357910"/>
              <a:gd name="connsiteY14" fmla="*/ 1146867 h 3008832"/>
              <a:gd name="connsiteX15" fmla="*/ 465360 w 1357910"/>
              <a:gd name="connsiteY15" fmla="*/ 982846 h 3008832"/>
              <a:gd name="connsiteX16" fmla="*/ 480010 w 1357910"/>
              <a:gd name="connsiteY16" fmla="*/ 914609 h 3008832"/>
              <a:gd name="connsiteX17" fmla="*/ 564230 w 1357910"/>
              <a:gd name="connsiteY17" fmla="*/ 735139 h 3008832"/>
              <a:gd name="connsiteX18" fmla="*/ 634848 w 1357910"/>
              <a:gd name="connsiteY18" fmla="*/ 617753 h 3008832"/>
              <a:gd name="connsiteX19" fmla="*/ 750196 w 1357910"/>
              <a:gd name="connsiteY19" fmla="*/ 520102 h 3008832"/>
              <a:gd name="connsiteX20" fmla="*/ 875754 w 1357910"/>
              <a:gd name="connsiteY20" fmla="*/ 428567 h 3008832"/>
              <a:gd name="connsiteX21" fmla="*/ 1357910 w 1357910"/>
              <a:gd name="connsiteY21" fmla="*/ 0 h 3008832"/>
              <a:gd name="connsiteX22" fmla="*/ 1357910 w 1357910"/>
              <a:gd name="connsiteY22" fmla="*/ 0 h 3008832"/>
              <a:gd name="connsiteX0" fmla="*/ 0 w 1248373"/>
              <a:gd name="connsiteY0" fmla="*/ 2868340 h 2868340"/>
              <a:gd name="connsiteX1" fmla="*/ 69056 w 1248373"/>
              <a:gd name="connsiteY1" fmla="*/ 2654027 h 2868340"/>
              <a:gd name="connsiteX2" fmla="*/ 214313 w 1248373"/>
              <a:gd name="connsiteY2" fmla="*/ 2373039 h 2868340"/>
              <a:gd name="connsiteX3" fmla="*/ 259557 w 1248373"/>
              <a:gd name="connsiteY3" fmla="*/ 2180158 h 2868340"/>
              <a:gd name="connsiteX4" fmla="*/ 266700 w 1248373"/>
              <a:gd name="connsiteY4" fmla="*/ 2094434 h 2868340"/>
              <a:gd name="connsiteX5" fmla="*/ 261938 w 1248373"/>
              <a:gd name="connsiteY5" fmla="*/ 2008709 h 2868340"/>
              <a:gd name="connsiteX6" fmla="*/ 223838 w 1248373"/>
              <a:gd name="connsiteY6" fmla="*/ 1880121 h 2868340"/>
              <a:gd name="connsiteX7" fmla="*/ 202406 w 1248373"/>
              <a:gd name="connsiteY7" fmla="*/ 1775346 h 2868340"/>
              <a:gd name="connsiteX8" fmla="*/ 183357 w 1248373"/>
              <a:gd name="connsiteY8" fmla="*/ 1706290 h 2868340"/>
              <a:gd name="connsiteX9" fmla="*/ 180975 w 1248373"/>
              <a:gd name="connsiteY9" fmla="*/ 1565795 h 2868340"/>
              <a:gd name="connsiteX10" fmla="*/ 191459 w 1248373"/>
              <a:gd name="connsiteY10" fmla="*/ 1454182 h 2868340"/>
              <a:gd name="connsiteX11" fmla="*/ 223788 w 1248373"/>
              <a:gd name="connsiteY11" fmla="*/ 1390192 h 2868340"/>
              <a:gd name="connsiteX12" fmla="*/ 279928 w 1248373"/>
              <a:gd name="connsiteY12" fmla="*/ 1279569 h 2868340"/>
              <a:gd name="connsiteX13" fmla="*/ 326372 w 1248373"/>
              <a:gd name="connsiteY13" fmla="*/ 1146867 h 2868340"/>
              <a:gd name="connsiteX14" fmla="*/ 355823 w 1248373"/>
              <a:gd name="connsiteY14" fmla="*/ 982846 h 2868340"/>
              <a:gd name="connsiteX15" fmla="*/ 370473 w 1248373"/>
              <a:gd name="connsiteY15" fmla="*/ 914609 h 2868340"/>
              <a:gd name="connsiteX16" fmla="*/ 454693 w 1248373"/>
              <a:gd name="connsiteY16" fmla="*/ 735139 h 2868340"/>
              <a:gd name="connsiteX17" fmla="*/ 525311 w 1248373"/>
              <a:gd name="connsiteY17" fmla="*/ 617753 h 2868340"/>
              <a:gd name="connsiteX18" fmla="*/ 640659 w 1248373"/>
              <a:gd name="connsiteY18" fmla="*/ 520102 h 2868340"/>
              <a:gd name="connsiteX19" fmla="*/ 766217 w 1248373"/>
              <a:gd name="connsiteY19" fmla="*/ 428567 h 2868340"/>
              <a:gd name="connsiteX20" fmla="*/ 1248373 w 1248373"/>
              <a:gd name="connsiteY20" fmla="*/ 0 h 2868340"/>
              <a:gd name="connsiteX21" fmla="*/ 1248373 w 1248373"/>
              <a:gd name="connsiteY21" fmla="*/ 0 h 2868340"/>
              <a:gd name="connsiteX0" fmla="*/ 0 w 1179317"/>
              <a:gd name="connsiteY0" fmla="*/ 2654027 h 2654027"/>
              <a:gd name="connsiteX1" fmla="*/ 145257 w 1179317"/>
              <a:gd name="connsiteY1" fmla="*/ 2373039 h 2654027"/>
              <a:gd name="connsiteX2" fmla="*/ 190501 w 1179317"/>
              <a:gd name="connsiteY2" fmla="*/ 2180158 h 2654027"/>
              <a:gd name="connsiteX3" fmla="*/ 197644 w 1179317"/>
              <a:gd name="connsiteY3" fmla="*/ 2094434 h 2654027"/>
              <a:gd name="connsiteX4" fmla="*/ 192882 w 1179317"/>
              <a:gd name="connsiteY4" fmla="*/ 2008709 h 2654027"/>
              <a:gd name="connsiteX5" fmla="*/ 154782 w 1179317"/>
              <a:gd name="connsiteY5" fmla="*/ 1880121 h 2654027"/>
              <a:gd name="connsiteX6" fmla="*/ 133350 w 1179317"/>
              <a:gd name="connsiteY6" fmla="*/ 1775346 h 2654027"/>
              <a:gd name="connsiteX7" fmla="*/ 114301 w 1179317"/>
              <a:gd name="connsiteY7" fmla="*/ 1706290 h 2654027"/>
              <a:gd name="connsiteX8" fmla="*/ 111919 w 1179317"/>
              <a:gd name="connsiteY8" fmla="*/ 1565795 h 2654027"/>
              <a:gd name="connsiteX9" fmla="*/ 122403 w 1179317"/>
              <a:gd name="connsiteY9" fmla="*/ 1454182 h 2654027"/>
              <a:gd name="connsiteX10" fmla="*/ 154732 w 1179317"/>
              <a:gd name="connsiteY10" fmla="*/ 1390192 h 2654027"/>
              <a:gd name="connsiteX11" fmla="*/ 210872 w 1179317"/>
              <a:gd name="connsiteY11" fmla="*/ 1279569 h 2654027"/>
              <a:gd name="connsiteX12" fmla="*/ 257316 w 1179317"/>
              <a:gd name="connsiteY12" fmla="*/ 1146867 h 2654027"/>
              <a:gd name="connsiteX13" fmla="*/ 286767 w 1179317"/>
              <a:gd name="connsiteY13" fmla="*/ 982846 h 2654027"/>
              <a:gd name="connsiteX14" fmla="*/ 301417 w 1179317"/>
              <a:gd name="connsiteY14" fmla="*/ 914609 h 2654027"/>
              <a:gd name="connsiteX15" fmla="*/ 385637 w 1179317"/>
              <a:gd name="connsiteY15" fmla="*/ 735139 h 2654027"/>
              <a:gd name="connsiteX16" fmla="*/ 456255 w 1179317"/>
              <a:gd name="connsiteY16" fmla="*/ 617753 h 2654027"/>
              <a:gd name="connsiteX17" fmla="*/ 571603 w 1179317"/>
              <a:gd name="connsiteY17" fmla="*/ 520102 h 2654027"/>
              <a:gd name="connsiteX18" fmla="*/ 697161 w 1179317"/>
              <a:gd name="connsiteY18" fmla="*/ 428567 h 2654027"/>
              <a:gd name="connsiteX19" fmla="*/ 1179317 w 1179317"/>
              <a:gd name="connsiteY19" fmla="*/ 0 h 2654027"/>
              <a:gd name="connsiteX20" fmla="*/ 1179317 w 1179317"/>
              <a:gd name="connsiteY20" fmla="*/ 0 h 2654027"/>
              <a:gd name="connsiteX0" fmla="*/ 33338 w 1067398"/>
              <a:gd name="connsiteY0" fmla="*/ 2373039 h 2373039"/>
              <a:gd name="connsiteX1" fmla="*/ 78582 w 1067398"/>
              <a:gd name="connsiteY1" fmla="*/ 2180158 h 2373039"/>
              <a:gd name="connsiteX2" fmla="*/ 85725 w 1067398"/>
              <a:gd name="connsiteY2" fmla="*/ 2094434 h 2373039"/>
              <a:gd name="connsiteX3" fmla="*/ 80963 w 1067398"/>
              <a:gd name="connsiteY3" fmla="*/ 2008709 h 2373039"/>
              <a:gd name="connsiteX4" fmla="*/ 42863 w 1067398"/>
              <a:gd name="connsiteY4" fmla="*/ 1880121 h 2373039"/>
              <a:gd name="connsiteX5" fmla="*/ 21431 w 1067398"/>
              <a:gd name="connsiteY5" fmla="*/ 1775346 h 2373039"/>
              <a:gd name="connsiteX6" fmla="*/ 2382 w 1067398"/>
              <a:gd name="connsiteY6" fmla="*/ 1706290 h 2373039"/>
              <a:gd name="connsiteX7" fmla="*/ 0 w 1067398"/>
              <a:gd name="connsiteY7" fmla="*/ 1565795 h 2373039"/>
              <a:gd name="connsiteX8" fmla="*/ 10484 w 1067398"/>
              <a:gd name="connsiteY8" fmla="*/ 1454182 h 2373039"/>
              <a:gd name="connsiteX9" fmla="*/ 42813 w 1067398"/>
              <a:gd name="connsiteY9" fmla="*/ 1390192 h 2373039"/>
              <a:gd name="connsiteX10" fmla="*/ 98953 w 1067398"/>
              <a:gd name="connsiteY10" fmla="*/ 1279569 h 2373039"/>
              <a:gd name="connsiteX11" fmla="*/ 145397 w 1067398"/>
              <a:gd name="connsiteY11" fmla="*/ 1146867 h 2373039"/>
              <a:gd name="connsiteX12" fmla="*/ 174848 w 1067398"/>
              <a:gd name="connsiteY12" fmla="*/ 982846 h 2373039"/>
              <a:gd name="connsiteX13" fmla="*/ 189498 w 1067398"/>
              <a:gd name="connsiteY13" fmla="*/ 914609 h 2373039"/>
              <a:gd name="connsiteX14" fmla="*/ 273718 w 1067398"/>
              <a:gd name="connsiteY14" fmla="*/ 735139 h 2373039"/>
              <a:gd name="connsiteX15" fmla="*/ 344336 w 1067398"/>
              <a:gd name="connsiteY15" fmla="*/ 617753 h 2373039"/>
              <a:gd name="connsiteX16" fmla="*/ 459684 w 1067398"/>
              <a:gd name="connsiteY16" fmla="*/ 520102 h 2373039"/>
              <a:gd name="connsiteX17" fmla="*/ 585242 w 1067398"/>
              <a:gd name="connsiteY17" fmla="*/ 428567 h 2373039"/>
              <a:gd name="connsiteX18" fmla="*/ 1067398 w 1067398"/>
              <a:gd name="connsiteY18" fmla="*/ 0 h 2373039"/>
              <a:gd name="connsiteX19" fmla="*/ 1067398 w 1067398"/>
              <a:gd name="connsiteY19" fmla="*/ 0 h 2373039"/>
              <a:gd name="connsiteX0" fmla="*/ 78582 w 1067398"/>
              <a:gd name="connsiteY0" fmla="*/ 2180158 h 2180158"/>
              <a:gd name="connsiteX1" fmla="*/ 85725 w 1067398"/>
              <a:gd name="connsiteY1" fmla="*/ 2094434 h 2180158"/>
              <a:gd name="connsiteX2" fmla="*/ 80963 w 1067398"/>
              <a:gd name="connsiteY2" fmla="*/ 2008709 h 2180158"/>
              <a:gd name="connsiteX3" fmla="*/ 42863 w 1067398"/>
              <a:gd name="connsiteY3" fmla="*/ 1880121 h 2180158"/>
              <a:gd name="connsiteX4" fmla="*/ 21431 w 1067398"/>
              <a:gd name="connsiteY4" fmla="*/ 1775346 h 2180158"/>
              <a:gd name="connsiteX5" fmla="*/ 2382 w 1067398"/>
              <a:gd name="connsiteY5" fmla="*/ 1706290 h 2180158"/>
              <a:gd name="connsiteX6" fmla="*/ 0 w 1067398"/>
              <a:gd name="connsiteY6" fmla="*/ 1565795 h 2180158"/>
              <a:gd name="connsiteX7" fmla="*/ 10484 w 1067398"/>
              <a:gd name="connsiteY7" fmla="*/ 1454182 h 2180158"/>
              <a:gd name="connsiteX8" fmla="*/ 42813 w 1067398"/>
              <a:gd name="connsiteY8" fmla="*/ 1390192 h 2180158"/>
              <a:gd name="connsiteX9" fmla="*/ 98953 w 1067398"/>
              <a:gd name="connsiteY9" fmla="*/ 1279569 h 2180158"/>
              <a:gd name="connsiteX10" fmla="*/ 145397 w 1067398"/>
              <a:gd name="connsiteY10" fmla="*/ 1146867 h 2180158"/>
              <a:gd name="connsiteX11" fmla="*/ 174848 w 1067398"/>
              <a:gd name="connsiteY11" fmla="*/ 982846 h 2180158"/>
              <a:gd name="connsiteX12" fmla="*/ 189498 w 1067398"/>
              <a:gd name="connsiteY12" fmla="*/ 914609 h 2180158"/>
              <a:gd name="connsiteX13" fmla="*/ 273718 w 1067398"/>
              <a:gd name="connsiteY13" fmla="*/ 735139 h 2180158"/>
              <a:gd name="connsiteX14" fmla="*/ 344336 w 1067398"/>
              <a:gd name="connsiteY14" fmla="*/ 617753 h 2180158"/>
              <a:gd name="connsiteX15" fmla="*/ 459684 w 1067398"/>
              <a:gd name="connsiteY15" fmla="*/ 520102 h 2180158"/>
              <a:gd name="connsiteX16" fmla="*/ 585242 w 1067398"/>
              <a:gd name="connsiteY16" fmla="*/ 428567 h 2180158"/>
              <a:gd name="connsiteX17" fmla="*/ 1067398 w 1067398"/>
              <a:gd name="connsiteY17" fmla="*/ 0 h 2180158"/>
              <a:gd name="connsiteX18" fmla="*/ 1067398 w 1067398"/>
              <a:gd name="connsiteY18" fmla="*/ 0 h 2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7398" h="2180158">
                <a:moveTo>
                  <a:pt x="78582" y="2180158"/>
                </a:moveTo>
                <a:lnTo>
                  <a:pt x="85725" y="2094434"/>
                </a:lnTo>
                <a:lnTo>
                  <a:pt x="80963" y="2008709"/>
                </a:lnTo>
                <a:lnTo>
                  <a:pt x="42863" y="1880121"/>
                </a:lnTo>
                <a:lnTo>
                  <a:pt x="21431" y="1775346"/>
                </a:lnTo>
                <a:lnTo>
                  <a:pt x="2382" y="1706290"/>
                </a:lnTo>
                <a:lnTo>
                  <a:pt x="0" y="1565795"/>
                </a:lnTo>
                <a:lnTo>
                  <a:pt x="10484" y="1454182"/>
                </a:lnTo>
                <a:lnTo>
                  <a:pt x="42813" y="1390192"/>
                </a:lnTo>
                <a:lnTo>
                  <a:pt x="98953" y="1279569"/>
                </a:lnTo>
                <a:lnTo>
                  <a:pt x="145397" y="1146867"/>
                </a:lnTo>
                <a:lnTo>
                  <a:pt x="174848" y="982846"/>
                </a:lnTo>
                <a:lnTo>
                  <a:pt x="189498" y="914609"/>
                </a:lnTo>
                <a:lnTo>
                  <a:pt x="273718" y="735139"/>
                </a:lnTo>
                <a:lnTo>
                  <a:pt x="344336" y="617753"/>
                </a:lnTo>
                <a:lnTo>
                  <a:pt x="459684" y="520102"/>
                </a:lnTo>
                <a:lnTo>
                  <a:pt x="585242" y="428567"/>
                </a:lnTo>
                <a:lnTo>
                  <a:pt x="1067398" y="0"/>
                </a:lnTo>
                <a:lnTo>
                  <a:pt x="1067398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167181" y="3046250"/>
            <a:ext cx="5546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Chenil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74" y="1920280"/>
            <a:ext cx="180000" cy="18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0" name="Forme libre 19"/>
          <p:cNvSpPr/>
          <p:nvPr/>
        </p:nvSpPr>
        <p:spPr>
          <a:xfrm>
            <a:off x="7608095" y="251528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66" y="2513021"/>
            <a:ext cx="344995" cy="3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0141767" y="2506062"/>
            <a:ext cx="6059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Bignon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887453" y="1771514"/>
            <a:ext cx="4262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Brestel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40" y="1560240"/>
            <a:ext cx="180000" cy="180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5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256" y="516144"/>
            <a:ext cx="180000" cy="18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6" name="ZoneTexte 25"/>
          <p:cNvSpPr txBox="1"/>
          <p:nvPr/>
        </p:nvSpPr>
        <p:spPr>
          <a:xfrm>
            <a:off x="6395092" y="6528792"/>
            <a:ext cx="7876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Coulombiers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6134" y="5603048"/>
            <a:ext cx="52514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Hutte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7898792" y="2737425"/>
            <a:ext cx="1619709" cy="578357"/>
          </a:xfrm>
          <a:custGeom>
            <a:avLst/>
            <a:gdLst>
              <a:gd name="connsiteX0" fmla="*/ 0 w 3372308"/>
              <a:gd name="connsiteY0" fmla="*/ 1214324 h 1214324"/>
              <a:gd name="connsiteX1" fmla="*/ 3372308 w 3372308"/>
              <a:gd name="connsiteY1" fmla="*/ 7316 h 1214324"/>
              <a:gd name="connsiteX2" fmla="*/ 3372308 w 3372308"/>
              <a:gd name="connsiteY2" fmla="*/ 0 h 1214324"/>
              <a:gd name="connsiteX0" fmla="*/ 0 w 3372308"/>
              <a:gd name="connsiteY0" fmla="*/ 1207008 h 1207008"/>
              <a:gd name="connsiteX1" fmla="*/ 3372308 w 3372308"/>
              <a:gd name="connsiteY1" fmla="*/ 0 h 1207008"/>
              <a:gd name="connsiteX0" fmla="*/ 0 w 1272046"/>
              <a:gd name="connsiteY0" fmla="*/ 309276 h 309276"/>
              <a:gd name="connsiteX1" fmla="*/ 1272046 w 1272046"/>
              <a:gd name="connsiteY1" fmla="*/ 0 h 309276"/>
              <a:gd name="connsiteX0" fmla="*/ 0 w 1619709"/>
              <a:gd name="connsiteY0" fmla="*/ 578357 h 578357"/>
              <a:gd name="connsiteX1" fmla="*/ 1619709 w 1619709"/>
              <a:gd name="connsiteY1" fmla="*/ 0 h 57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709" h="578357">
                <a:moveTo>
                  <a:pt x="0" y="578357"/>
                </a:moveTo>
                <a:lnTo>
                  <a:pt x="1619709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7473743" y="3301129"/>
            <a:ext cx="526006" cy="434342"/>
          </a:xfrm>
          <a:custGeom>
            <a:avLst/>
            <a:gdLst>
              <a:gd name="connsiteX0" fmla="*/ 0 w 761311"/>
              <a:gd name="connsiteY0" fmla="*/ 504782 h 504782"/>
              <a:gd name="connsiteX1" fmla="*/ 761311 w 761311"/>
              <a:gd name="connsiteY1" fmla="*/ 0 h 504782"/>
              <a:gd name="connsiteX2" fmla="*/ 757173 w 761311"/>
              <a:gd name="connsiteY2" fmla="*/ 0 h 504782"/>
              <a:gd name="connsiteX0" fmla="*/ 0 w 761311"/>
              <a:gd name="connsiteY0" fmla="*/ 504782 h 535687"/>
              <a:gd name="connsiteX1" fmla="*/ 761311 w 761311"/>
              <a:gd name="connsiteY1" fmla="*/ 0 h 535687"/>
              <a:gd name="connsiteX2" fmla="*/ 757173 w 761311"/>
              <a:gd name="connsiteY2" fmla="*/ 0 h 535687"/>
              <a:gd name="connsiteX0" fmla="*/ 0 w 761311"/>
              <a:gd name="connsiteY0" fmla="*/ 504782 h 535687"/>
              <a:gd name="connsiteX1" fmla="*/ 761311 w 761311"/>
              <a:gd name="connsiteY1" fmla="*/ 0 h 535687"/>
              <a:gd name="connsiteX0" fmla="*/ 0 w 761311"/>
              <a:gd name="connsiteY0" fmla="*/ 504782 h 539615"/>
              <a:gd name="connsiteX1" fmla="*/ 761311 w 761311"/>
              <a:gd name="connsiteY1" fmla="*/ 0 h 539615"/>
              <a:gd name="connsiteX0" fmla="*/ 0 w 777833"/>
              <a:gd name="connsiteY0" fmla="*/ 504782 h 543636"/>
              <a:gd name="connsiteX1" fmla="*/ 761311 w 777833"/>
              <a:gd name="connsiteY1" fmla="*/ 0 h 543636"/>
              <a:gd name="connsiteX0" fmla="*/ 0 w 786723"/>
              <a:gd name="connsiteY0" fmla="*/ 530976 h 567928"/>
              <a:gd name="connsiteX1" fmla="*/ 770836 w 786723"/>
              <a:gd name="connsiteY1" fmla="*/ 0 h 567928"/>
              <a:gd name="connsiteX0" fmla="*/ 0 w 571070"/>
              <a:gd name="connsiteY0" fmla="*/ 390482 h 440317"/>
              <a:gd name="connsiteX1" fmla="*/ 513661 w 571070"/>
              <a:gd name="connsiteY1" fmla="*/ 0 h 440317"/>
              <a:gd name="connsiteX0" fmla="*/ 0 w 544774"/>
              <a:gd name="connsiteY0" fmla="*/ 390482 h 428205"/>
              <a:gd name="connsiteX1" fmla="*/ 513661 w 544774"/>
              <a:gd name="connsiteY1" fmla="*/ 0 h 428205"/>
              <a:gd name="connsiteX0" fmla="*/ 0 w 513972"/>
              <a:gd name="connsiteY0" fmla="*/ 390482 h 432369"/>
              <a:gd name="connsiteX1" fmla="*/ 513661 w 513972"/>
              <a:gd name="connsiteY1" fmla="*/ 0 h 432369"/>
              <a:gd name="connsiteX0" fmla="*/ 0 w 525834"/>
              <a:gd name="connsiteY0" fmla="*/ 397626 h 438962"/>
              <a:gd name="connsiteX1" fmla="*/ 525567 w 525834"/>
              <a:gd name="connsiteY1" fmla="*/ 0 h 438962"/>
              <a:gd name="connsiteX0" fmla="*/ 0 w 525835"/>
              <a:gd name="connsiteY0" fmla="*/ 397626 h 448347"/>
              <a:gd name="connsiteX1" fmla="*/ 41482 w 525835"/>
              <a:gd name="connsiteY1" fmla="*/ 413622 h 448347"/>
              <a:gd name="connsiteX2" fmla="*/ 525567 w 525835"/>
              <a:gd name="connsiteY2" fmla="*/ 0 h 448347"/>
              <a:gd name="connsiteX0" fmla="*/ 0 w 525835"/>
              <a:gd name="connsiteY0" fmla="*/ 397626 h 448347"/>
              <a:gd name="connsiteX1" fmla="*/ 41482 w 525835"/>
              <a:gd name="connsiteY1" fmla="*/ 413622 h 448347"/>
              <a:gd name="connsiteX2" fmla="*/ 525567 w 525835"/>
              <a:gd name="connsiteY2" fmla="*/ 0 h 448347"/>
              <a:gd name="connsiteX0" fmla="*/ 0 w 525835"/>
              <a:gd name="connsiteY0" fmla="*/ 397626 h 448347"/>
              <a:gd name="connsiteX1" fmla="*/ 41482 w 525835"/>
              <a:gd name="connsiteY1" fmla="*/ 413622 h 448347"/>
              <a:gd name="connsiteX2" fmla="*/ 525567 w 525835"/>
              <a:gd name="connsiteY2" fmla="*/ 0 h 448347"/>
              <a:gd name="connsiteX0" fmla="*/ 0 w 525835"/>
              <a:gd name="connsiteY0" fmla="*/ 397626 h 448347"/>
              <a:gd name="connsiteX1" fmla="*/ 41482 w 525835"/>
              <a:gd name="connsiteY1" fmla="*/ 413622 h 448347"/>
              <a:gd name="connsiteX2" fmla="*/ 525567 w 525835"/>
              <a:gd name="connsiteY2" fmla="*/ 0 h 448347"/>
              <a:gd name="connsiteX0" fmla="*/ 0 w 526025"/>
              <a:gd name="connsiteY0" fmla="*/ 397626 h 459488"/>
              <a:gd name="connsiteX1" fmla="*/ 77201 w 526025"/>
              <a:gd name="connsiteY1" fmla="*/ 425528 h 459488"/>
              <a:gd name="connsiteX2" fmla="*/ 525567 w 526025"/>
              <a:gd name="connsiteY2" fmla="*/ 0 h 459488"/>
              <a:gd name="connsiteX0" fmla="*/ 0 w 526006"/>
              <a:gd name="connsiteY0" fmla="*/ 397626 h 434342"/>
              <a:gd name="connsiteX1" fmla="*/ 77201 w 526006"/>
              <a:gd name="connsiteY1" fmla="*/ 425528 h 434342"/>
              <a:gd name="connsiteX2" fmla="*/ 525567 w 526006"/>
              <a:gd name="connsiteY2" fmla="*/ 0 h 43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006" h="434342">
                <a:moveTo>
                  <a:pt x="0" y="397626"/>
                </a:moveTo>
                <a:cubicBezTo>
                  <a:pt x="16208" y="414862"/>
                  <a:pt x="63374" y="420196"/>
                  <a:pt x="77201" y="425528"/>
                </a:cubicBezTo>
                <a:cubicBezTo>
                  <a:pt x="494470" y="491938"/>
                  <a:pt x="530857" y="166688"/>
                  <a:pt x="525567" y="0"/>
                </a:cubicBez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7865040" y="1856353"/>
            <a:ext cx="795932" cy="1170767"/>
          </a:xfrm>
          <a:custGeom>
            <a:avLst/>
            <a:gdLst>
              <a:gd name="connsiteX0" fmla="*/ 0 w 1787425"/>
              <a:gd name="connsiteY0" fmla="*/ 2374958 h 2374958"/>
              <a:gd name="connsiteX1" fmla="*/ 12413 w 1787425"/>
              <a:gd name="connsiteY1" fmla="*/ 2180492 h 2374958"/>
              <a:gd name="connsiteX2" fmla="*/ 78614 w 1787425"/>
              <a:gd name="connsiteY2" fmla="*/ 2002578 h 2374958"/>
              <a:gd name="connsiteX3" fmla="*/ 239979 w 1787425"/>
              <a:gd name="connsiteY3" fmla="*/ 1638473 h 2374958"/>
              <a:gd name="connsiteX4" fmla="*/ 496507 w 1787425"/>
              <a:gd name="connsiteY4" fmla="*/ 1137828 h 2374958"/>
              <a:gd name="connsiteX5" fmla="*/ 819237 w 1787425"/>
              <a:gd name="connsiteY5" fmla="*/ 628909 h 2374958"/>
              <a:gd name="connsiteX6" fmla="*/ 1092315 w 1787425"/>
              <a:gd name="connsiteY6" fmla="*/ 215153 h 2374958"/>
              <a:gd name="connsiteX7" fmla="*/ 1332294 w 1787425"/>
              <a:gd name="connsiteY7" fmla="*/ 33101 h 2374958"/>
              <a:gd name="connsiteX8" fmla="*/ 1787425 w 1787425"/>
              <a:gd name="connsiteY8" fmla="*/ 0 h 2374958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39979 w 1721224"/>
              <a:gd name="connsiteY3" fmla="*/ 1998441 h 2734926"/>
              <a:gd name="connsiteX4" fmla="*/ 496507 w 1721224"/>
              <a:gd name="connsiteY4" fmla="*/ 1497796 h 2734926"/>
              <a:gd name="connsiteX5" fmla="*/ 819237 w 1721224"/>
              <a:gd name="connsiteY5" fmla="*/ 988877 h 2734926"/>
              <a:gd name="connsiteX6" fmla="*/ 1092315 w 1721224"/>
              <a:gd name="connsiteY6" fmla="*/ 575121 h 2734926"/>
              <a:gd name="connsiteX7" fmla="*/ 1332294 w 1721224"/>
              <a:gd name="connsiteY7" fmla="*/ 393069 h 2734926"/>
              <a:gd name="connsiteX8" fmla="*/ 1721224 w 1721224"/>
              <a:gd name="connsiteY8" fmla="*/ 0 h 2734926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39979 w 1721224"/>
              <a:gd name="connsiteY3" fmla="*/ 1998441 h 2734926"/>
              <a:gd name="connsiteX4" fmla="*/ 496507 w 1721224"/>
              <a:gd name="connsiteY4" fmla="*/ 1497796 h 2734926"/>
              <a:gd name="connsiteX5" fmla="*/ 819237 w 1721224"/>
              <a:gd name="connsiteY5" fmla="*/ 988877 h 2734926"/>
              <a:gd name="connsiteX6" fmla="*/ 1108866 w 1721224"/>
              <a:gd name="connsiteY6" fmla="*/ 690973 h 2734926"/>
              <a:gd name="connsiteX7" fmla="*/ 1332294 w 1721224"/>
              <a:gd name="connsiteY7" fmla="*/ 393069 h 2734926"/>
              <a:gd name="connsiteX8" fmla="*/ 1721224 w 1721224"/>
              <a:gd name="connsiteY8" fmla="*/ 0 h 2734926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39979 w 1721224"/>
              <a:gd name="connsiteY3" fmla="*/ 1998441 h 2734926"/>
              <a:gd name="connsiteX4" fmla="*/ 496507 w 1721224"/>
              <a:gd name="connsiteY4" fmla="*/ 1497796 h 2734926"/>
              <a:gd name="connsiteX5" fmla="*/ 819237 w 1721224"/>
              <a:gd name="connsiteY5" fmla="*/ 988877 h 2734926"/>
              <a:gd name="connsiteX6" fmla="*/ 1108866 w 1721224"/>
              <a:gd name="connsiteY6" fmla="*/ 690973 h 2734926"/>
              <a:gd name="connsiteX7" fmla="*/ 1402633 w 1721224"/>
              <a:gd name="connsiteY7" fmla="*/ 364106 h 2734926"/>
              <a:gd name="connsiteX8" fmla="*/ 1721224 w 1721224"/>
              <a:gd name="connsiteY8" fmla="*/ 0 h 2734926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39979 w 1721224"/>
              <a:gd name="connsiteY3" fmla="*/ 1998441 h 2734926"/>
              <a:gd name="connsiteX4" fmla="*/ 496507 w 1721224"/>
              <a:gd name="connsiteY4" fmla="*/ 1497796 h 2734926"/>
              <a:gd name="connsiteX5" fmla="*/ 831650 w 1721224"/>
              <a:gd name="connsiteY5" fmla="*/ 1042665 h 2734926"/>
              <a:gd name="connsiteX6" fmla="*/ 1108866 w 1721224"/>
              <a:gd name="connsiteY6" fmla="*/ 690973 h 2734926"/>
              <a:gd name="connsiteX7" fmla="*/ 1402633 w 1721224"/>
              <a:gd name="connsiteY7" fmla="*/ 364106 h 2734926"/>
              <a:gd name="connsiteX8" fmla="*/ 1721224 w 1721224"/>
              <a:gd name="connsiteY8" fmla="*/ 0 h 2734926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39979 w 1721224"/>
              <a:gd name="connsiteY3" fmla="*/ 1998441 h 2734926"/>
              <a:gd name="connsiteX4" fmla="*/ 517195 w 1721224"/>
              <a:gd name="connsiteY4" fmla="*/ 1535034 h 2734926"/>
              <a:gd name="connsiteX5" fmla="*/ 831650 w 1721224"/>
              <a:gd name="connsiteY5" fmla="*/ 1042665 h 2734926"/>
              <a:gd name="connsiteX6" fmla="*/ 1108866 w 1721224"/>
              <a:gd name="connsiteY6" fmla="*/ 690973 h 2734926"/>
              <a:gd name="connsiteX7" fmla="*/ 1402633 w 1721224"/>
              <a:gd name="connsiteY7" fmla="*/ 364106 h 2734926"/>
              <a:gd name="connsiteX8" fmla="*/ 1721224 w 1721224"/>
              <a:gd name="connsiteY8" fmla="*/ 0 h 2734926"/>
              <a:gd name="connsiteX0" fmla="*/ 0 w 1721224"/>
              <a:gd name="connsiteY0" fmla="*/ 2734926 h 2734926"/>
              <a:gd name="connsiteX1" fmla="*/ 12413 w 1721224"/>
              <a:gd name="connsiteY1" fmla="*/ 2540460 h 2734926"/>
              <a:gd name="connsiteX2" fmla="*/ 78614 w 1721224"/>
              <a:gd name="connsiteY2" fmla="*/ 2362546 h 2734926"/>
              <a:gd name="connsiteX3" fmla="*/ 256529 w 1721224"/>
              <a:gd name="connsiteY3" fmla="*/ 2031542 h 2734926"/>
              <a:gd name="connsiteX4" fmla="*/ 517195 w 1721224"/>
              <a:gd name="connsiteY4" fmla="*/ 1535034 h 2734926"/>
              <a:gd name="connsiteX5" fmla="*/ 831650 w 1721224"/>
              <a:gd name="connsiteY5" fmla="*/ 1042665 h 2734926"/>
              <a:gd name="connsiteX6" fmla="*/ 1108866 w 1721224"/>
              <a:gd name="connsiteY6" fmla="*/ 690973 h 2734926"/>
              <a:gd name="connsiteX7" fmla="*/ 1402633 w 1721224"/>
              <a:gd name="connsiteY7" fmla="*/ 364106 h 2734926"/>
              <a:gd name="connsiteX8" fmla="*/ 1721224 w 1721224"/>
              <a:gd name="connsiteY8" fmla="*/ 0 h 2734926"/>
              <a:gd name="connsiteX0" fmla="*/ 0 w 1402633"/>
              <a:gd name="connsiteY0" fmla="*/ 2370820 h 2370820"/>
              <a:gd name="connsiteX1" fmla="*/ 12413 w 1402633"/>
              <a:gd name="connsiteY1" fmla="*/ 2176354 h 2370820"/>
              <a:gd name="connsiteX2" fmla="*/ 78614 w 1402633"/>
              <a:gd name="connsiteY2" fmla="*/ 1998440 h 2370820"/>
              <a:gd name="connsiteX3" fmla="*/ 256529 w 1402633"/>
              <a:gd name="connsiteY3" fmla="*/ 1667436 h 2370820"/>
              <a:gd name="connsiteX4" fmla="*/ 517195 w 1402633"/>
              <a:gd name="connsiteY4" fmla="*/ 1170928 h 2370820"/>
              <a:gd name="connsiteX5" fmla="*/ 831650 w 1402633"/>
              <a:gd name="connsiteY5" fmla="*/ 678559 h 2370820"/>
              <a:gd name="connsiteX6" fmla="*/ 1108866 w 1402633"/>
              <a:gd name="connsiteY6" fmla="*/ 326867 h 2370820"/>
              <a:gd name="connsiteX7" fmla="*/ 1402633 w 1402633"/>
              <a:gd name="connsiteY7" fmla="*/ 0 h 2370820"/>
              <a:gd name="connsiteX0" fmla="*/ 0 w 1108866"/>
              <a:gd name="connsiteY0" fmla="*/ 2043953 h 2043953"/>
              <a:gd name="connsiteX1" fmla="*/ 12413 w 1108866"/>
              <a:gd name="connsiteY1" fmla="*/ 1849487 h 2043953"/>
              <a:gd name="connsiteX2" fmla="*/ 78614 w 1108866"/>
              <a:gd name="connsiteY2" fmla="*/ 1671573 h 2043953"/>
              <a:gd name="connsiteX3" fmla="*/ 256529 w 1108866"/>
              <a:gd name="connsiteY3" fmla="*/ 1340569 h 2043953"/>
              <a:gd name="connsiteX4" fmla="*/ 517195 w 1108866"/>
              <a:gd name="connsiteY4" fmla="*/ 844061 h 2043953"/>
              <a:gd name="connsiteX5" fmla="*/ 831650 w 1108866"/>
              <a:gd name="connsiteY5" fmla="*/ 351692 h 2043953"/>
              <a:gd name="connsiteX6" fmla="*/ 1108866 w 1108866"/>
              <a:gd name="connsiteY6" fmla="*/ 0 h 2043953"/>
              <a:gd name="connsiteX0" fmla="*/ 0 w 831650"/>
              <a:gd name="connsiteY0" fmla="*/ 1692261 h 1692261"/>
              <a:gd name="connsiteX1" fmla="*/ 12413 w 831650"/>
              <a:gd name="connsiteY1" fmla="*/ 1497795 h 1692261"/>
              <a:gd name="connsiteX2" fmla="*/ 78614 w 831650"/>
              <a:gd name="connsiteY2" fmla="*/ 1319881 h 1692261"/>
              <a:gd name="connsiteX3" fmla="*/ 256529 w 831650"/>
              <a:gd name="connsiteY3" fmla="*/ 988877 h 1692261"/>
              <a:gd name="connsiteX4" fmla="*/ 517195 w 831650"/>
              <a:gd name="connsiteY4" fmla="*/ 492369 h 1692261"/>
              <a:gd name="connsiteX5" fmla="*/ 831650 w 831650"/>
              <a:gd name="connsiteY5" fmla="*/ 0 h 1692261"/>
              <a:gd name="connsiteX0" fmla="*/ 0 w 776882"/>
              <a:gd name="connsiteY0" fmla="*/ 1199892 h 1199892"/>
              <a:gd name="connsiteX1" fmla="*/ 12413 w 776882"/>
              <a:gd name="connsiteY1" fmla="*/ 1005426 h 1199892"/>
              <a:gd name="connsiteX2" fmla="*/ 78614 w 776882"/>
              <a:gd name="connsiteY2" fmla="*/ 827512 h 1199892"/>
              <a:gd name="connsiteX3" fmla="*/ 256529 w 776882"/>
              <a:gd name="connsiteY3" fmla="*/ 496508 h 1199892"/>
              <a:gd name="connsiteX4" fmla="*/ 517195 w 776882"/>
              <a:gd name="connsiteY4" fmla="*/ 0 h 1199892"/>
              <a:gd name="connsiteX5" fmla="*/ 776882 w 776882"/>
              <a:gd name="connsiteY5" fmla="*/ 29125 h 1199892"/>
              <a:gd name="connsiteX0" fmla="*/ 0 w 776882"/>
              <a:gd name="connsiteY0" fmla="*/ 1170767 h 1170767"/>
              <a:gd name="connsiteX1" fmla="*/ 12413 w 776882"/>
              <a:gd name="connsiteY1" fmla="*/ 976301 h 1170767"/>
              <a:gd name="connsiteX2" fmla="*/ 78614 w 776882"/>
              <a:gd name="connsiteY2" fmla="*/ 798387 h 1170767"/>
              <a:gd name="connsiteX3" fmla="*/ 256529 w 776882"/>
              <a:gd name="connsiteY3" fmla="*/ 467383 h 1170767"/>
              <a:gd name="connsiteX4" fmla="*/ 641020 w 776882"/>
              <a:gd name="connsiteY4" fmla="*/ 180425 h 1170767"/>
              <a:gd name="connsiteX5" fmla="*/ 776882 w 776882"/>
              <a:gd name="connsiteY5" fmla="*/ 0 h 1170767"/>
              <a:gd name="connsiteX0" fmla="*/ 0 w 776882"/>
              <a:gd name="connsiteY0" fmla="*/ 1170767 h 1170767"/>
              <a:gd name="connsiteX1" fmla="*/ 12413 w 776882"/>
              <a:gd name="connsiteY1" fmla="*/ 976301 h 1170767"/>
              <a:gd name="connsiteX2" fmla="*/ 78614 w 776882"/>
              <a:gd name="connsiteY2" fmla="*/ 798387 h 1170767"/>
              <a:gd name="connsiteX3" fmla="*/ 330348 w 776882"/>
              <a:gd name="connsiteY3" fmla="*/ 503102 h 1170767"/>
              <a:gd name="connsiteX4" fmla="*/ 641020 w 776882"/>
              <a:gd name="connsiteY4" fmla="*/ 180425 h 1170767"/>
              <a:gd name="connsiteX5" fmla="*/ 776882 w 776882"/>
              <a:gd name="connsiteY5" fmla="*/ 0 h 1170767"/>
              <a:gd name="connsiteX0" fmla="*/ 0 w 776882"/>
              <a:gd name="connsiteY0" fmla="*/ 1170767 h 1170767"/>
              <a:gd name="connsiteX1" fmla="*/ 12413 w 776882"/>
              <a:gd name="connsiteY1" fmla="*/ 976301 h 1170767"/>
              <a:gd name="connsiteX2" fmla="*/ 157195 w 776882"/>
              <a:gd name="connsiteY2" fmla="*/ 615031 h 1170767"/>
              <a:gd name="connsiteX3" fmla="*/ 330348 w 776882"/>
              <a:gd name="connsiteY3" fmla="*/ 503102 h 1170767"/>
              <a:gd name="connsiteX4" fmla="*/ 641020 w 776882"/>
              <a:gd name="connsiteY4" fmla="*/ 180425 h 1170767"/>
              <a:gd name="connsiteX5" fmla="*/ 776882 w 776882"/>
              <a:gd name="connsiteY5" fmla="*/ 0 h 1170767"/>
              <a:gd name="connsiteX0" fmla="*/ 0 w 776882"/>
              <a:gd name="connsiteY0" fmla="*/ 1170767 h 1170767"/>
              <a:gd name="connsiteX1" fmla="*/ 12413 w 776882"/>
              <a:gd name="connsiteY1" fmla="*/ 976301 h 1170767"/>
              <a:gd name="connsiteX2" fmla="*/ 221489 w 776882"/>
              <a:gd name="connsiteY2" fmla="*/ 665037 h 1170767"/>
              <a:gd name="connsiteX3" fmla="*/ 330348 w 776882"/>
              <a:gd name="connsiteY3" fmla="*/ 503102 h 1170767"/>
              <a:gd name="connsiteX4" fmla="*/ 641020 w 776882"/>
              <a:gd name="connsiteY4" fmla="*/ 180425 h 1170767"/>
              <a:gd name="connsiteX5" fmla="*/ 776882 w 776882"/>
              <a:gd name="connsiteY5" fmla="*/ 0 h 1170767"/>
              <a:gd name="connsiteX0" fmla="*/ 0 w 776882"/>
              <a:gd name="connsiteY0" fmla="*/ 1170767 h 1170767"/>
              <a:gd name="connsiteX1" fmla="*/ 43369 w 776882"/>
              <a:gd name="connsiteY1" fmla="*/ 978682 h 1170767"/>
              <a:gd name="connsiteX2" fmla="*/ 221489 w 776882"/>
              <a:gd name="connsiteY2" fmla="*/ 665037 h 1170767"/>
              <a:gd name="connsiteX3" fmla="*/ 330348 w 776882"/>
              <a:gd name="connsiteY3" fmla="*/ 503102 h 1170767"/>
              <a:gd name="connsiteX4" fmla="*/ 641020 w 776882"/>
              <a:gd name="connsiteY4" fmla="*/ 180425 h 1170767"/>
              <a:gd name="connsiteX5" fmla="*/ 776882 w 776882"/>
              <a:gd name="connsiteY5" fmla="*/ 0 h 1170767"/>
              <a:gd name="connsiteX0" fmla="*/ 0 w 795932"/>
              <a:gd name="connsiteY0" fmla="*/ 1170767 h 1170767"/>
              <a:gd name="connsiteX1" fmla="*/ 62419 w 795932"/>
              <a:gd name="connsiteY1" fmla="*/ 978682 h 1170767"/>
              <a:gd name="connsiteX2" fmla="*/ 240539 w 795932"/>
              <a:gd name="connsiteY2" fmla="*/ 665037 h 1170767"/>
              <a:gd name="connsiteX3" fmla="*/ 349398 w 795932"/>
              <a:gd name="connsiteY3" fmla="*/ 503102 h 1170767"/>
              <a:gd name="connsiteX4" fmla="*/ 660070 w 795932"/>
              <a:gd name="connsiteY4" fmla="*/ 180425 h 1170767"/>
              <a:gd name="connsiteX5" fmla="*/ 795932 w 795932"/>
              <a:gd name="connsiteY5" fmla="*/ 0 h 117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932" h="1170767">
                <a:moveTo>
                  <a:pt x="0" y="1170767"/>
                </a:moveTo>
                <a:lnTo>
                  <a:pt x="62419" y="978682"/>
                </a:lnTo>
                <a:lnTo>
                  <a:pt x="240539" y="665037"/>
                </a:lnTo>
                <a:lnTo>
                  <a:pt x="349398" y="503102"/>
                </a:lnTo>
                <a:lnTo>
                  <a:pt x="660070" y="180425"/>
                </a:lnTo>
                <a:lnTo>
                  <a:pt x="795932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7788571" y="2153244"/>
            <a:ext cx="66675" cy="873359"/>
          </a:xfrm>
          <a:custGeom>
            <a:avLst/>
            <a:gdLst>
              <a:gd name="connsiteX0" fmla="*/ 0 w 277217"/>
              <a:gd name="connsiteY0" fmla="*/ 1940514 h 1940514"/>
              <a:gd name="connsiteX1" fmla="*/ 8276 w 277217"/>
              <a:gd name="connsiteY1" fmla="*/ 1439869 h 1940514"/>
              <a:gd name="connsiteX2" fmla="*/ 277217 w 277217"/>
              <a:gd name="connsiteY2" fmla="*/ 0 h 1940514"/>
              <a:gd name="connsiteX3" fmla="*/ 277217 w 277217"/>
              <a:gd name="connsiteY3" fmla="*/ 0 h 1940514"/>
              <a:gd name="connsiteX0" fmla="*/ 0 w 281354"/>
              <a:gd name="connsiteY0" fmla="*/ 1981890 h 1981890"/>
              <a:gd name="connsiteX1" fmla="*/ 12413 w 281354"/>
              <a:gd name="connsiteY1" fmla="*/ 1439869 h 1981890"/>
              <a:gd name="connsiteX2" fmla="*/ 281354 w 281354"/>
              <a:gd name="connsiteY2" fmla="*/ 0 h 1981890"/>
              <a:gd name="connsiteX3" fmla="*/ 281354 w 281354"/>
              <a:gd name="connsiteY3" fmla="*/ 0 h 1981890"/>
              <a:gd name="connsiteX0" fmla="*/ 0 w 268942"/>
              <a:gd name="connsiteY0" fmla="*/ 1990165 h 1990165"/>
              <a:gd name="connsiteX1" fmla="*/ 1 w 268942"/>
              <a:gd name="connsiteY1" fmla="*/ 1439869 h 1990165"/>
              <a:gd name="connsiteX2" fmla="*/ 268942 w 268942"/>
              <a:gd name="connsiteY2" fmla="*/ 0 h 1990165"/>
              <a:gd name="connsiteX3" fmla="*/ 268942 w 268942"/>
              <a:gd name="connsiteY3" fmla="*/ 0 h 1990165"/>
              <a:gd name="connsiteX0" fmla="*/ 23951 w 292893"/>
              <a:gd name="connsiteY0" fmla="*/ 1990165 h 1990165"/>
              <a:gd name="connsiteX1" fmla="*/ 23952 w 292893"/>
              <a:gd name="connsiteY1" fmla="*/ 1439869 h 1990165"/>
              <a:gd name="connsiteX2" fmla="*/ 292893 w 292893"/>
              <a:gd name="connsiteY2" fmla="*/ 0 h 1990165"/>
              <a:gd name="connsiteX3" fmla="*/ 0 w 292893"/>
              <a:gd name="connsiteY3" fmla="*/ 1116806 h 1990165"/>
              <a:gd name="connsiteX0" fmla="*/ 23951 w 23952"/>
              <a:gd name="connsiteY0" fmla="*/ 873359 h 873359"/>
              <a:gd name="connsiteX1" fmla="*/ 23952 w 23952"/>
              <a:gd name="connsiteY1" fmla="*/ 323063 h 873359"/>
              <a:gd name="connsiteX2" fmla="*/ 0 w 23952"/>
              <a:gd name="connsiteY2" fmla="*/ 0 h 873359"/>
              <a:gd name="connsiteX0" fmla="*/ 52387 w 52387"/>
              <a:gd name="connsiteY0" fmla="*/ 873359 h 873359"/>
              <a:gd name="connsiteX1" fmla="*/ 0 w 52387"/>
              <a:gd name="connsiteY1" fmla="*/ 639769 h 873359"/>
              <a:gd name="connsiteX2" fmla="*/ 28436 w 52387"/>
              <a:gd name="connsiteY2" fmla="*/ 0 h 873359"/>
              <a:gd name="connsiteX0" fmla="*/ 52387 w 52387"/>
              <a:gd name="connsiteY0" fmla="*/ 873359 h 873359"/>
              <a:gd name="connsiteX1" fmla="*/ 0 w 52387"/>
              <a:gd name="connsiteY1" fmla="*/ 639769 h 873359"/>
              <a:gd name="connsiteX2" fmla="*/ 28436 w 52387"/>
              <a:gd name="connsiteY2" fmla="*/ 0 h 873359"/>
              <a:gd name="connsiteX0" fmla="*/ 66675 w 66675"/>
              <a:gd name="connsiteY0" fmla="*/ 873359 h 873359"/>
              <a:gd name="connsiteX1" fmla="*/ 0 w 66675"/>
              <a:gd name="connsiteY1" fmla="*/ 639769 h 873359"/>
              <a:gd name="connsiteX2" fmla="*/ 28436 w 66675"/>
              <a:gd name="connsiteY2" fmla="*/ 0 h 87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873359">
                <a:moveTo>
                  <a:pt x="66675" y="873359"/>
                </a:moveTo>
                <a:lnTo>
                  <a:pt x="0" y="639769"/>
                </a:lnTo>
                <a:lnTo>
                  <a:pt x="28436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 flipH="1">
            <a:off x="7361073" y="3283211"/>
            <a:ext cx="53158" cy="370820"/>
          </a:xfrm>
          <a:custGeom>
            <a:avLst/>
            <a:gdLst>
              <a:gd name="connsiteX0" fmla="*/ 0 w 761311"/>
              <a:gd name="connsiteY0" fmla="*/ 504782 h 504782"/>
              <a:gd name="connsiteX1" fmla="*/ 761311 w 761311"/>
              <a:gd name="connsiteY1" fmla="*/ 0 h 504782"/>
              <a:gd name="connsiteX2" fmla="*/ 757173 w 761311"/>
              <a:gd name="connsiteY2" fmla="*/ 0 h 504782"/>
              <a:gd name="connsiteX0" fmla="*/ 0 w 761311"/>
              <a:gd name="connsiteY0" fmla="*/ 504782 h 535687"/>
              <a:gd name="connsiteX1" fmla="*/ 761311 w 761311"/>
              <a:gd name="connsiteY1" fmla="*/ 0 h 535687"/>
              <a:gd name="connsiteX2" fmla="*/ 757173 w 761311"/>
              <a:gd name="connsiteY2" fmla="*/ 0 h 535687"/>
              <a:gd name="connsiteX0" fmla="*/ 0 w 761311"/>
              <a:gd name="connsiteY0" fmla="*/ 504782 h 535687"/>
              <a:gd name="connsiteX1" fmla="*/ 761311 w 761311"/>
              <a:gd name="connsiteY1" fmla="*/ 0 h 535687"/>
              <a:gd name="connsiteX0" fmla="*/ 0 w 761311"/>
              <a:gd name="connsiteY0" fmla="*/ 504782 h 539615"/>
              <a:gd name="connsiteX1" fmla="*/ 761311 w 761311"/>
              <a:gd name="connsiteY1" fmla="*/ 0 h 539615"/>
              <a:gd name="connsiteX0" fmla="*/ 0 w 777833"/>
              <a:gd name="connsiteY0" fmla="*/ 504782 h 543636"/>
              <a:gd name="connsiteX1" fmla="*/ 761311 w 777833"/>
              <a:gd name="connsiteY1" fmla="*/ 0 h 543636"/>
              <a:gd name="connsiteX0" fmla="*/ 0 w 344002"/>
              <a:gd name="connsiteY0" fmla="*/ 599844 h 632552"/>
              <a:gd name="connsiteX1" fmla="*/ 23454 w 344002"/>
              <a:gd name="connsiteY1" fmla="*/ 0 h 632552"/>
              <a:gd name="connsiteX0" fmla="*/ 0 w 150648"/>
              <a:gd name="connsiteY0" fmla="*/ 599844 h 599844"/>
              <a:gd name="connsiteX1" fmla="*/ 23454 w 150648"/>
              <a:gd name="connsiteY1" fmla="*/ 0 h 599844"/>
              <a:gd name="connsiteX0" fmla="*/ 8233 w 148630"/>
              <a:gd name="connsiteY0" fmla="*/ 699432 h 699432"/>
              <a:gd name="connsiteX1" fmla="*/ 0 w 148630"/>
              <a:gd name="connsiteY1" fmla="*/ 0 h 699432"/>
              <a:gd name="connsiteX0" fmla="*/ 8233 w 136650"/>
              <a:gd name="connsiteY0" fmla="*/ 699432 h 699432"/>
              <a:gd name="connsiteX1" fmla="*/ 0 w 136650"/>
              <a:gd name="connsiteY1" fmla="*/ 0 h 699432"/>
              <a:gd name="connsiteX0" fmla="*/ 0 w 140345"/>
              <a:gd name="connsiteY0" fmla="*/ 397013 h 397013"/>
              <a:gd name="connsiteX1" fmla="*/ 27486 w 140345"/>
              <a:gd name="connsiteY1" fmla="*/ 0 h 397013"/>
              <a:gd name="connsiteX0" fmla="*/ 0 w 140345"/>
              <a:gd name="connsiteY0" fmla="*/ 370820 h 370820"/>
              <a:gd name="connsiteX1" fmla="*/ 27486 w 140345"/>
              <a:gd name="connsiteY1" fmla="*/ 0 h 370820"/>
              <a:gd name="connsiteX0" fmla="*/ 0 w 103217"/>
              <a:gd name="connsiteY0" fmla="*/ 370820 h 370820"/>
              <a:gd name="connsiteX1" fmla="*/ 27486 w 103217"/>
              <a:gd name="connsiteY1" fmla="*/ 0 h 370820"/>
              <a:gd name="connsiteX0" fmla="*/ 0 w 89911"/>
              <a:gd name="connsiteY0" fmla="*/ 370820 h 370820"/>
              <a:gd name="connsiteX1" fmla="*/ 27486 w 89911"/>
              <a:gd name="connsiteY1" fmla="*/ 0 h 370820"/>
              <a:gd name="connsiteX0" fmla="*/ 0 w 50419"/>
              <a:gd name="connsiteY0" fmla="*/ 370820 h 370820"/>
              <a:gd name="connsiteX1" fmla="*/ 27486 w 50419"/>
              <a:gd name="connsiteY1" fmla="*/ 0 h 370820"/>
              <a:gd name="connsiteX0" fmla="*/ 0 w 53158"/>
              <a:gd name="connsiteY0" fmla="*/ 370820 h 370820"/>
              <a:gd name="connsiteX1" fmla="*/ 27486 w 53158"/>
              <a:gd name="connsiteY1" fmla="*/ 0 h 37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158" h="370820">
                <a:moveTo>
                  <a:pt x="0" y="370820"/>
                </a:moveTo>
                <a:cubicBezTo>
                  <a:pt x="75842" y="326265"/>
                  <a:pt x="56589" y="78581"/>
                  <a:pt x="27486" y="0"/>
                </a:cubicBez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9400657" y="7190550"/>
            <a:ext cx="805519" cy="0"/>
          </a:xfrm>
          <a:prstGeom prst="line">
            <a:avLst/>
          </a:prstGeom>
          <a:ln w="57150">
            <a:solidFill>
              <a:srgbClr val="17375E">
                <a:alpha val="6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335674" y="6165241"/>
            <a:ext cx="540084" cy="1804701"/>
          </a:xfrm>
          <a:custGeom>
            <a:avLst/>
            <a:gdLst>
              <a:gd name="connsiteX0" fmla="*/ 0 w 3372308"/>
              <a:gd name="connsiteY0" fmla="*/ 1214324 h 1214324"/>
              <a:gd name="connsiteX1" fmla="*/ 3372308 w 3372308"/>
              <a:gd name="connsiteY1" fmla="*/ 7316 h 1214324"/>
              <a:gd name="connsiteX2" fmla="*/ 3372308 w 3372308"/>
              <a:gd name="connsiteY2" fmla="*/ 0 h 1214324"/>
              <a:gd name="connsiteX0" fmla="*/ 0 w 3372308"/>
              <a:gd name="connsiteY0" fmla="*/ 1207008 h 1207008"/>
              <a:gd name="connsiteX1" fmla="*/ 3372308 w 3372308"/>
              <a:gd name="connsiteY1" fmla="*/ 0 h 1207008"/>
              <a:gd name="connsiteX0" fmla="*/ 0 w 1272046"/>
              <a:gd name="connsiteY0" fmla="*/ 309276 h 309276"/>
              <a:gd name="connsiteX1" fmla="*/ 1272046 w 1272046"/>
              <a:gd name="connsiteY1" fmla="*/ 0 h 309276"/>
              <a:gd name="connsiteX0" fmla="*/ 0 w 1619709"/>
              <a:gd name="connsiteY0" fmla="*/ 578357 h 578357"/>
              <a:gd name="connsiteX1" fmla="*/ 1619709 w 1619709"/>
              <a:gd name="connsiteY1" fmla="*/ 0 h 578357"/>
              <a:gd name="connsiteX0" fmla="*/ 0 w 302878"/>
              <a:gd name="connsiteY0" fmla="*/ 699801 h 699801"/>
              <a:gd name="connsiteX1" fmla="*/ 302878 w 302878"/>
              <a:gd name="connsiteY1" fmla="*/ 0 h 699801"/>
              <a:gd name="connsiteX0" fmla="*/ 356728 w 356728"/>
              <a:gd name="connsiteY0" fmla="*/ 1195101 h 1195101"/>
              <a:gd name="connsiteX1" fmla="*/ 0 w 356728"/>
              <a:gd name="connsiteY1" fmla="*/ 0 h 1195101"/>
              <a:gd name="connsiteX0" fmla="*/ 540084 w 540084"/>
              <a:gd name="connsiteY0" fmla="*/ 1804701 h 1804701"/>
              <a:gd name="connsiteX1" fmla="*/ 0 w 540084"/>
              <a:gd name="connsiteY1" fmla="*/ 0 h 180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84" h="1804701">
                <a:moveTo>
                  <a:pt x="540084" y="1804701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2" y="5919763"/>
            <a:ext cx="344995" cy="3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 descr="K:\0_2eDB\_Historique\Géographie\2eDB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6951806"/>
            <a:ext cx="390784" cy="3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9437924" y="67120"/>
            <a:ext cx="110876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Rouessé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-Fontaine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5761012" y="5612613"/>
            <a:ext cx="968400" cy="2345702"/>
          </a:xfrm>
          <a:custGeom>
            <a:avLst/>
            <a:gdLst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987552 w 1821485"/>
              <a:gd name="connsiteY9" fmla="*/ 753465 h 2501798"/>
              <a:gd name="connsiteX10" fmla="*/ 1163117 w 1821485"/>
              <a:gd name="connsiteY10" fmla="*/ 607161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987552 w 1821485"/>
              <a:gd name="connsiteY9" fmla="*/ 753465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841248 w 1821485"/>
              <a:gd name="connsiteY8" fmla="*/ 855878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672999 w 1821485"/>
              <a:gd name="connsiteY7" fmla="*/ 987552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534010 w 1821485"/>
              <a:gd name="connsiteY6" fmla="*/ 1126540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416967 w 1821485"/>
              <a:gd name="connsiteY5" fmla="*/ 1294790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277978 w 1821485"/>
              <a:gd name="connsiteY4" fmla="*/ 1587398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226771 w 1821485"/>
              <a:gd name="connsiteY3" fmla="*/ 1762963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168250 w 1821485"/>
              <a:gd name="connsiteY2" fmla="*/ 21140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985019 w 1821485"/>
              <a:gd name="connsiteY2" fmla="*/ 1421148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109728 w 1821485"/>
              <a:gd name="connsiteY1" fmla="*/ 2304288 h 2501798"/>
              <a:gd name="connsiteX2" fmla="*/ 796900 w 1821485"/>
              <a:gd name="connsiteY2" fmla="*/ 13901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764571 w 1821485"/>
              <a:gd name="connsiteY1" fmla="*/ 1454182 h 2501798"/>
              <a:gd name="connsiteX2" fmla="*/ 796900 w 1821485"/>
              <a:gd name="connsiteY2" fmla="*/ 1390192 h 2501798"/>
              <a:gd name="connsiteX3" fmla="*/ 853040 w 1821485"/>
              <a:gd name="connsiteY3" fmla="*/ 1279569 h 2501798"/>
              <a:gd name="connsiteX4" fmla="*/ 899484 w 1821485"/>
              <a:gd name="connsiteY4" fmla="*/ 1146867 h 2501798"/>
              <a:gd name="connsiteX5" fmla="*/ 928935 w 1821485"/>
              <a:gd name="connsiteY5" fmla="*/ 982846 h 2501798"/>
              <a:gd name="connsiteX6" fmla="*/ 943585 w 1821485"/>
              <a:gd name="connsiteY6" fmla="*/ 914609 h 2501798"/>
              <a:gd name="connsiteX7" fmla="*/ 1027805 w 1821485"/>
              <a:gd name="connsiteY7" fmla="*/ 735139 h 2501798"/>
              <a:gd name="connsiteX8" fmla="*/ 1098423 w 1821485"/>
              <a:gd name="connsiteY8" fmla="*/ 617753 h 2501798"/>
              <a:gd name="connsiteX9" fmla="*/ 1213771 w 1821485"/>
              <a:gd name="connsiteY9" fmla="*/ 520102 h 2501798"/>
              <a:gd name="connsiteX10" fmla="*/ 1339329 w 1821485"/>
              <a:gd name="connsiteY10" fmla="*/ 428567 h 2501798"/>
              <a:gd name="connsiteX11" fmla="*/ 1821485 w 1821485"/>
              <a:gd name="connsiteY11" fmla="*/ 0 h 2501798"/>
              <a:gd name="connsiteX12" fmla="*/ 1821485 w 1821485"/>
              <a:gd name="connsiteY12" fmla="*/ 0 h 2501798"/>
              <a:gd name="connsiteX0" fmla="*/ 0 w 1821485"/>
              <a:gd name="connsiteY0" fmla="*/ 2501798 h 2501798"/>
              <a:gd name="connsiteX1" fmla="*/ 463575 w 1821485"/>
              <a:gd name="connsiteY1" fmla="*/ 1865833 h 2501798"/>
              <a:gd name="connsiteX2" fmla="*/ 764571 w 1821485"/>
              <a:gd name="connsiteY2" fmla="*/ 1454182 h 2501798"/>
              <a:gd name="connsiteX3" fmla="*/ 796900 w 1821485"/>
              <a:gd name="connsiteY3" fmla="*/ 1390192 h 2501798"/>
              <a:gd name="connsiteX4" fmla="*/ 853040 w 1821485"/>
              <a:gd name="connsiteY4" fmla="*/ 1279569 h 2501798"/>
              <a:gd name="connsiteX5" fmla="*/ 899484 w 1821485"/>
              <a:gd name="connsiteY5" fmla="*/ 1146867 h 2501798"/>
              <a:gd name="connsiteX6" fmla="*/ 928935 w 1821485"/>
              <a:gd name="connsiteY6" fmla="*/ 982846 h 2501798"/>
              <a:gd name="connsiteX7" fmla="*/ 943585 w 1821485"/>
              <a:gd name="connsiteY7" fmla="*/ 914609 h 2501798"/>
              <a:gd name="connsiteX8" fmla="*/ 1027805 w 1821485"/>
              <a:gd name="connsiteY8" fmla="*/ 735139 h 2501798"/>
              <a:gd name="connsiteX9" fmla="*/ 1098423 w 1821485"/>
              <a:gd name="connsiteY9" fmla="*/ 617753 h 2501798"/>
              <a:gd name="connsiteX10" fmla="*/ 1213771 w 1821485"/>
              <a:gd name="connsiteY10" fmla="*/ 520102 h 2501798"/>
              <a:gd name="connsiteX11" fmla="*/ 1339329 w 1821485"/>
              <a:gd name="connsiteY11" fmla="*/ 428567 h 2501798"/>
              <a:gd name="connsiteX12" fmla="*/ 1821485 w 1821485"/>
              <a:gd name="connsiteY12" fmla="*/ 0 h 2501798"/>
              <a:gd name="connsiteX13" fmla="*/ 1821485 w 1821485"/>
              <a:gd name="connsiteY13" fmla="*/ 0 h 2501798"/>
              <a:gd name="connsiteX0" fmla="*/ 0 w 1821485"/>
              <a:gd name="connsiteY0" fmla="*/ 2501798 h 2501798"/>
              <a:gd name="connsiteX1" fmla="*/ 754087 w 1821485"/>
              <a:gd name="connsiteY1" fmla="*/ 1565795 h 2501798"/>
              <a:gd name="connsiteX2" fmla="*/ 764571 w 1821485"/>
              <a:gd name="connsiteY2" fmla="*/ 1454182 h 2501798"/>
              <a:gd name="connsiteX3" fmla="*/ 796900 w 1821485"/>
              <a:gd name="connsiteY3" fmla="*/ 1390192 h 2501798"/>
              <a:gd name="connsiteX4" fmla="*/ 853040 w 1821485"/>
              <a:gd name="connsiteY4" fmla="*/ 1279569 h 2501798"/>
              <a:gd name="connsiteX5" fmla="*/ 899484 w 1821485"/>
              <a:gd name="connsiteY5" fmla="*/ 1146867 h 2501798"/>
              <a:gd name="connsiteX6" fmla="*/ 928935 w 1821485"/>
              <a:gd name="connsiteY6" fmla="*/ 982846 h 2501798"/>
              <a:gd name="connsiteX7" fmla="*/ 943585 w 1821485"/>
              <a:gd name="connsiteY7" fmla="*/ 914609 h 2501798"/>
              <a:gd name="connsiteX8" fmla="*/ 1027805 w 1821485"/>
              <a:gd name="connsiteY8" fmla="*/ 735139 h 2501798"/>
              <a:gd name="connsiteX9" fmla="*/ 1098423 w 1821485"/>
              <a:gd name="connsiteY9" fmla="*/ 617753 h 2501798"/>
              <a:gd name="connsiteX10" fmla="*/ 1213771 w 1821485"/>
              <a:gd name="connsiteY10" fmla="*/ 520102 h 2501798"/>
              <a:gd name="connsiteX11" fmla="*/ 1339329 w 1821485"/>
              <a:gd name="connsiteY11" fmla="*/ 428567 h 2501798"/>
              <a:gd name="connsiteX12" fmla="*/ 1821485 w 1821485"/>
              <a:gd name="connsiteY12" fmla="*/ 0 h 2501798"/>
              <a:gd name="connsiteX13" fmla="*/ 1821485 w 1821485"/>
              <a:gd name="connsiteY13" fmla="*/ 0 h 2501798"/>
              <a:gd name="connsiteX0" fmla="*/ 0 w 1821485"/>
              <a:gd name="connsiteY0" fmla="*/ 2501798 h 2501798"/>
              <a:gd name="connsiteX1" fmla="*/ 451669 w 1821485"/>
              <a:gd name="connsiteY1" fmla="*/ 1939652 h 2501798"/>
              <a:gd name="connsiteX2" fmla="*/ 754087 w 1821485"/>
              <a:gd name="connsiteY2" fmla="*/ 1565795 h 2501798"/>
              <a:gd name="connsiteX3" fmla="*/ 764571 w 1821485"/>
              <a:gd name="connsiteY3" fmla="*/ 1454182 h 2501798"/>
              <a:gd name="connsiteX4" fmla="*/ 796900 w 1821485"/>
              <a:gd name="connsiteY4" fmla="*/ 1390192 h 2501798"/>
              <a:gd name="connsiteX5" fmla="*/ 853040 w 1821485"/>
              <a:gd name="connsiteY5" fmla="*/ 1279569 h 2501798"/>
              <a:gd name="connsiteX6" fmla="*/ 899484 w 1821485"/>
              <a:gd name="connsiteY6" fmla="*/ 1146867 h 2501798"/>
              <a:gd name="connsiteX7" fmla="*/ 928935 w 1821485"/>
              <a:gd name="connsiteY7" fmla="*/ 982846 h 2501798"/>
              <a:gd name="connsiteX8" fmla="*/ 943585 w 1821485"/>
              <a:gd name="connsiteY8" fmla="*/ 914609 h 2501798"/>
              <a:gd name="connsiteX9" fmla="*/ 1027805 w 1821485"/>
              <a:gd name="connsiteY9" fmla="*/ 735139 h 2501798"/>
              <a:gd name="connsiteX10" fmla="*/ 1098423 w 1821485"/>
              <a:gd name="connsiteY10" fmla="*/ 617753 h 2501798"/>
              <a:gd name="connsiteX11" fmla="*/ 1213771 w 1821485"/>
              <a:gd name="connsiteY11" fmla="*/ 520102 h 2501798"/>
              <a:gd name="connsiteX12" fmla="*/ 1339329 w 1821485"/>
              <a:gd name="connsiteY12" fmla="*/ 428567 h 2501798"/>
              <a:gd name="connsiteX13" fmla="*/ 1821485 w 1821485"/>
              <a:gd name="connsiteY13" fmla="*/ 0 h 2501798"/>
              <a:gd name="connsiteX14" fmla="*/ 1821485 w 1821485"/>
              <a:gd name="connsiteY14" fmla="*/ 0 h 2501798"/>
              <a:gd name="connsiteX0" fmla="*/ 0 w 1821485"/>
              <a:gd name="connsiteY0" fmla="*/ 2501798 h 2501798"/>
              <a:gd name="connsiteX1" fmla="*/ 239737 w 1821485"/>
              <a:gd name="connsiteY1" fmla="*/ 2194446 h 2501798"/>
              <a:gd name="connsiteX2" fmla="*/ 451669 w 1821485"/>
              <a:gd name="connsiteY2" fmla="*/ 1939652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239737 w 1821485"/>
              <a:gd name="connsiteY1" fmla="*/ 2194446 h 2501798"/>
              <a:gd name="connsiteX2" fmla="*/ 756469 w 1821485"/>
              <a:gd name="connsiteY2" fmla="*/ 1706290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775518 w 1821485"/>
              <a:gd name="connsiteY1" fmla="*/ 1775346 h 2501798"/>
              <a:gd name="connsiteX2" fmla="*/ 756469 w 1821485"/>
              <a:gd name="connsiteY2" fmla="*/ 1706290 h 2501798"/>
              <a:gd name="connsiteX3" fmla="*/ 754087 w 1821485"/>
              <a:gd name="connsiteY3" fmla="*/ 1565795 h 2501798"/>
              <a:gd name="connsiteX4" fmla="*/ 764571 w 1821485"/>
              <a:gd name="connsiteY4" fmla="*/ 1454182 h 2501798"/>
              <a:gd name="connsiteX5" fmla="*/ 796900 w 1821485"/>
              <a:gd name="connsiteY5" fmla="*/ 1390192 h 2501798"/>
              <a:gd name="connsiteX6" fmla="*/ 853040 w 1821485"/>
              <a:gd name="connsiteY6" fmla="*/ 1279569 h 2501798"/>
              <a:gd name="connsiteX7" fmla="*/ 899484 w 1821485"/>
              <a:gd name="connsiteY7" fmla="*/ 1146867 h 2501798"/>
              <a:gd name="connsiteX8" fmla="*/ 928935 w 1821485"/>
              <a:gd name="connsiteY8" fmla="*/ 982846 h 2501798"/>
              <a:gd name="connsiteX9" fmla="*/ 943585 w 1821485"/>
              <a:gd name="connsiteY9" fmla="*/ 914609 h 2501798"/>
              <a:gd name="connsiteX10" fmla="*/ 1027805 w 1821485"/>
              <a:gd name="connsiteY10" fmla="*/ 735139 h 2501798"/>
              <a:gd name="connsiteX11" fmla="*/ 1098423 w 1821485"/>
              <a:gd name="connsiteY11" fmla="*/ 617753 h 2501798"/>
              <a:gd name="connsiteX12" fmla="*/ 1213771 w 1821485"/>
              <a:gd name="connsiteY12" fmla="*/ 520102 h 2501798"/>
              <a:gd name="connsiteX13" fmla="*/ 1339329 w 1821485"/>
              <a:gd name="connsiteY13" fmla="*/ 428567 h 2501798"/>
              <a:gd name="connsiteX14" fmla="*/ 1821485 w 1821485"/>
              <a:gd name="connsiteY14" fmla="*/ 0 h 2501798"/>
              <a:gd name="connsiteX15" fmla="*/ 1821485 w 1821485"/>
              <a:gd name="connsiteY15" fmla="*/ 0 h 2501798"/>
              <a:gd name="connsiteX0" fmla="*/ 0 w 1821485"/>
              <a:gd name="connsiteY0" fmla="*/ 2501798 h 2501798"/>
              <a:gd name="connsiteX1" fmla="*/ 363562 w 1821485"/>
              <a:gd name="connsiteY1" fmla="*/ 2156346 h 2501798"/>
              <a:gd name="connsiteX2" fmla="*/ 775518 w 1821485"/>
              <a:gd name="connsiteY2" fmla="*/ 1775346 h 2501798"/>
              <a:gd name="connsiteX3" fmla="*/ 756469 w 1821485"/>
              <a:gd name="connsiteY3" fmla="*/ 1706290 h 2501798"/>
              <a:gd name="connsiteX4" fmla="*/ 754087 w 1821485"/>
              <a:gd name="connsiteY4" fmla="*/ 1565795 h 2501798"/>
              <a:gd name="connsiteX5" fmla="*/ 764571 w 1821485"/>
              <a:gd name="connsiteY5" fmla="*/ 1454182 h 2501798"/>
              <a:gd name="connsiteX6" fmla="*/ 796900 w 1821485"/>
              <a:gd name="connsiteY6" fmla="*/ 1390192 h 2501798"/>
              <a:gd name="connsiteX7" fmla="*/ 853040 w 1821485"/>
              <a:gd name="connsiteY7" fmla="*/ 1279569 h 2501798"/>
              <a:gd name="connsiteX8" fmla="*/ 899484 w 1821485"/>
              <a:gd name="connsiteY8" fmla="*/ 1146867 h 2501798"/>
              <a:gd name="connsiteX9" fmla="*/ 928935 w 1821485"/>
              <a:gd name="connsiteY9" fmla="*/ 982846 h 2501798"/>
              <a:gd name="connsiteX10" fmla="*/ 943585 w 1821485"/>
              <a:gd name="connsiteY10" fmla="*/ 914609 h 2501798"/>
              <a:gd name="connsiteX11" fmla="*/ 1027805 w 1821485"/>
              <a:gd name="connsiteY11" fmla="*/ 735139 h 2501798"/>
              <a:gd name="connsiteX12" fmla="*/ 1098423 w 1821485"/>
              <a:gd name="connsiteY12" fmla="*/ 617753 h 2501798"/>
              <a:gd name="connsiteX13" fmla="*/ 1213771 w 1821485"/>
              <a:gd name="connsiteY13" fmla="*/ 520102 h 2501798"/>
              <a:gd name="connsiteX14" fmla="*/ 1339329 w 1821485"/>
              <a:gd name="connsiteY14" fmla="*/ 428567 h 2501798"/>
              <a:gd name="connsiteX15" fmla="*/ 1821485 w 1821485"/>
              <a:gd name="connsiteY15" fmla="*/ 0 h 2501798"/>
              <a:gd name="connsiteX16" fmla="*/ 1821485 w 1821485"/>
              <a:gd name="connsiteY16" fmla="*/ 0 h 2501798"/>
              <a:gd name="connsiteX0" fmla="*/ 0 w 1821485"/>
              <a:gd name="connsiteY0" fmla="*/ 2501798 h 2501798"/>
              <a:gd name="connsiteX1" fmla="*/ 796950 w 1821485"/>
              <a:gd name="connsiteY1" fmla="*/ 1880121 h 2501798"/>
              <a:gd name="connsiteX2" fmla="*/ 775518 w 1821485"/>
              <a:gd name="connsiteY2" fmla="*/ 1775346 h 2501798"/>
              <a:gd name="connsiteX3" fmla="*/ 756469 w 1821485"/>
              <a:gd name="connsiteY3" fmla="*/ 1706290 h 2501798"/>
              <a:gd name="connsiteX4" fmla="*/ 754087 w 1821485"/>
              <a:gd name="connsiteY4" fmla="*/ 1565795 h 2501798"/>
              <a:gd name="connsiteX5" fmla="*/ 764571 w 1821485"/>
              <a:gd name="connsiteY5" fmla="*/ 1454182 h 2501798"/>
              <a:gd name="connsiteX6" fmla="*/ 796900 w 1821485"/>
              <a:gd name="connsiteY6" fmla="*/ 1390192 h 2501798"/>
              <a:gd name="connsiteX7" fmla="*/ 853040 w 1821485"/>
              <a:gd name="connsiteY7" fmla="*/ 1279569 h 2501798"/>
              <a:gd name="connsiteX8" fmla="*/ 899484 w 1821485"/>
              <a:gd name="connsiteY8" fmla="*/ 1146867 h 2501798"/>
              <a:gd name="connsiteX9" fmla="*/ 928935 w 1821485"/>
              <a:gd name="connsiteY9" fmla="*/ 982846 h 2501798"/>
              <a:gd name="connsiteX10" fmla="*/ 943585 w 1821485"/>
              <a:gd name="connsiteY10" fmla="*/ 914609 h 2501798"/>
              <a:gd name="connsiteX11" fmla="*/ 1027805 w 1821485"/>
              <a:gd name="connsiteY11" fmla="*/ 735139 h 2501798"/>
              <a:gd name="connsiteX12" fmla="*/ 1098423 w 1821485"/>
              <a:gd name="connsiteY12" fmla="*/ 617753 h 2501798"/>
              <a:gd name="connsiteX13" fmla="*/ 1213771 w 1821485"/>
              <a:gd name="connsiteY13" fmla="*/ 520102 h 2501798"/>
              <a:gd name="connsiteX14" fmla="*/ 1339329 w 1821485"/>
              <a:gd name="connsiteY14" fmla="*/ 428567 h 2501798"/>
              <a:gd name="connsiteX15" fmla="*/ 1821485 w 1821485"/>
              <a:gd name="connsiteY15" fmla="*/ 0 h 2501798"/>
              <a:gd name="connsiteX16" fmla="*/ 1821485 w 1821485"/>
              <a:gd name="connsiteY16" fmla="*/ 0 h 2501798"/>
              <a:gd name="connsiteX0" fmla="*/ 0 w 1821485"/>
              <a:gd name="connsiteY0" fmla="*/ 2501798 h 2501798"/>
              <a:gd name="connsiteX1" fmla="*/ 365944 w 1821485"/>
              <a:gd name="connsiteY1" fmla="*/ 2211115 h 2501798"/>
              <a:gd name="connsiteX2" fmla="*/ 796950 w 1821485"/>
              <a:gd name="connsiteY2" fmla="*/ 1880121 h 2501798"/>
              <a:gd name="connsiteX3" fmla="*/ 775518 w 1821485"/>
              <a:gd name="connsiteY3" fmla="*/ 1775346 h 2501798"/>
              <a:gd name="connsiteX4" fmla="*/ 756469 w 1821485"/>
              <a:gd name="connsiteY4" fmla="*/ 1706290 h 2501798"/>
              <a:gd name="connsiteX5" fmla="*/ 754087 w 1821485"/>
              <a:gd name="connsiteY5" fmla="*/ 1565795 h 2501798"/>
              <a:gd name="connsiteX6" fmla="*/ 764571 w 1821485"/>
              <a:gd name="connsiteY6" fmla="*/ 1454182 h 2501798"/>
              <a:gd name="connsiteX7" fmla="*/ 796900 w 1821485"/>
              <a:gd name="connsiteY7" fmla="*/ 1390192 h 2501798"/>
              <a:gd name="connsiteX8" fmla="*/ 853040 w 1821485"/>
              <a:gd name="connsiteY8" fmla="*/ 1279569 h 2501798"/>
              <a:gd name="connsiteX9" fmla="*/ 899484 w 1821485"/>
              <a:gd name="connsiteY9" fmla="*/ 1146867 h 2501798"/>
              <a:gd name="connsiteX10" fmla="*/ 928935 w 1821485"/>
              <a:gd name="connsiteY10" fmla="*/ 982846 h 2501798"/>
              <a:gd name="connsiteX11" fmla="*/ 943585 w 1821485"/>
              <a:gd name="connsiteY11" fmla="*/ 914609 h 2501798"/>
              <a:gd name="connsiteX12" fmla="*/ 1027805 w 1821485"/>
              <a:gd name="connsiteY12" fmla="*/ 735139 h 2501798"/>
              <a:gd name="connsiteX13" fmla="*/ 1098423 w 1821485"/>
              <a:gd name="connsiteY13" fmla="*/ 617753 h 2501798"/>
              <a:gd name="connsiteX14" fmla="*/ 1213771 w 1821485"/>
              <a:gd name="connsiteY14" fmla="*/ 520102 h 2501798"/>
              <a:gd name="connsiteX15" fmla="*/ 1339329 w 1821485"/>
              <a:gd name="connsiteY15" fmla="*/ 428567 h 2501798"/>
              <a:gd name="connsiteX16" fmla="*/ 1821485 w 1821485"/>
              <a:gd name="connsiteY16" fmla="*/ 0 h 2501798"/>
              <a:gd name="connsiteX17" fmla="*/ 1821485 w 1821485"/>
              <a:gd name="connsiteY17" fmla="*/ 0 h 2501798"/>
              <a:gd name="connsiteX0" fmla="*/ 0 w 1821485"/>
              <a:gd name="connsiteY0" fmla="*/ 2501798 h 2501798"/>
              <a:gd name="connsiteX1" fmla="*/ 835050 w 1821485"/>
              <a:gd name="connsiteY1" fmla="*/ 2008709 h 2501798"/>
              <a:gd name="connsiteX2" fmla="*/ 796950 w 1821485"/>
              <a:gd name="connsiteY2" fmla="*/ 1880121 h 2501798"/>
              <a:gd name="connsiteX3" fmla="*/ 775518 w 1821485"/>
              <a:gd name="connsiteY3" fmla="*/ 1775346 h 2501798"/>
              <a:gd name="connsiteX4" fmla="*/ 756469 w 1821485"/>
              <a:gd name="connsiteY4" fmla="*/ 1706290 h 2501798"/>
              <a:gd name="connsiteX5" fmla="*/ 754087 w 1821485"/>
              <a:gd name="connsiteY5" fmla="*/ 1565795 h 2501798"/>
              <a:gd name="connsiteX6" fmla="*/ 764571 w 1821485"/>
              <a:gd name="connsiteY6" fmla="*/ 1454182 h 2501798"/>
              <a:gd name="connsiteX7" fmla="*/ 796900 w 1821485"/>
              <a:gd name="connsiteY7" fmla="*/ 1390192 h 2501798"/>
              <a:gd name="connsiteX8" fmla="*/ 853040 w 1821485"/>
              <a:gd name="connsiteY8" fmla="*/ 1279569 h 2501798"/>
              <a:gd name="connsiteX9" fmla="*/ 899484 w 1821485"/>
              <a:gd name="connsiteY9" fmla="*/ 1146867 h 2501798"/>
              <a:gd name="connsiteX10" fmla="*/ 928935 w 1821485"/>
              <a:gd name="connsiteY10" fmla="*/ 982846 h 2501798"/>
              <a:gd name="connsiteX11" fmla="*/ 943585 w 1821485"/>
              <a:gd name="connsiteY11" fmla="*/ 914609 h 2501798"/>
              <a:gd name="connsiteX12" fmla="*/ 1027805 w 1821485"/>
              <a:gd name="connsiteY12" fmla="*/ 735139 h 2501798"/>
              <a:gd name="connsiteX13" fmla="*/ 1098423 w 1821485"/>
              <a:gd name="connsiteY13" fmla="*/ 617753 h 2501798"/>
              <a:gd name="connsiteX14" fmla="*/ 1213771 w 1821485"/>
              <a:gd name="connsiteY14" fmla="*/ 520102 h 2501798"/>
              <a:gd name="connsiteX15" fmla="*/ 1339329 w 1821485"/>
              <a:gd name="connsiteY15" fmla="*/ 428567 h 2501798"/>
              <a:gd name="connsiteX16" fmla="*/ 1821485 w 1821485"/>
              <a:gd name="connsiteY16" fmla="*/ 0 h 2501798"/>
              <a:gd name="connsiteX17" fmla="*/ 1821485 w 1821485"/>
              <a:gd name="connsiteY17" fmla="*/ 0 h 2501798"/>
              <a:gd name="connsiteX0" fmla="*/ 0 w 1821485"/>
              <a:gd name="connsiteY0" fmla="*/ 2501798 h 2501798"/>
              <a:gd name="connsiteX1" fmla="*/ 154012 w 1821485"/>
              <a:gd name="connsiteY1" fmla="*/ 2411140 h 2501798"/>
              <a:gd name="connsiteX2" fmla="*/ 835050 w 1821485"/>
              <a:gd name="connsiteY2" fmla="*/ 2008709 h 2501798"/>
              <a:gd name="connsiteX3" fmla="*/ 796950 w 1821485"/>
              <a:gd name="connsiteY3" fmla="*/ 1880121 h 2501798"/>
              <a:gd name="connsiteX4" fmla="*/ 775518 w 1821485"/>
              <a:gd name="connsiteY4" fmla="*/ 1775346 h 2501798"/>
              <a:gd name="connsiteX5" fmla="*/ 756469 w 1821485"/>
              <a:gd name="connsiteY5" fmla="*/ 1706290 h 2501798"/>
              <a:gd name="connsiteX6" fmla="*/ 754087 w 1821485"/>
              <a:gd name="connsiteY6" fmla="*/ 1565795 h 2501798"/>
              <a:gd name="connsiteX7" fmla="*/ 764571 w 1821485"/>
              <a:gd name="connsiteY7" fmla="*/ 1454182 h 2501798"/>
              <a:gd name="connsiteX8" fmla="*/ 796900 w 1821485"/>
              <a:gd name="connsiteY8" fmla="*/ 1390192 h 2501798"/>
              <a:gd name="connsiteX9" fmla="*/ 853040 w 1821485"/>
              <a:gd name="connsiteY9" fmla="*/ 1279569 h 2501798"/>
              <a:gd name="connsiteX10" fmla="*/ 899484 w 1821485"/>
              <a:gd name="connsiteY10" fmla="*/ 1146867 h 2501798"/>
              <a:gd name="connsiteX11" fmla="*/ 928935 w 1821485"/>
              <a:gd name="connsiteY11" fmla="*/ 982846 h 2501798"/>
              <a:gd name="connsiteX12" fmla="*/ 943585 w 1821485"/>
              <a:gd name="connsiteY12" fmla="*/ 914609 h 2501798"/>
              <a:gd name="connsiteX13" fmla="*/ 1027805 w 1821485"/>
              <a:gd name="connsiteY13" fmla="*/ 735139 h 2501798"/>
              <a:gd name="connsiteX14" fmla="*/ 1098423 w 1821485"/>
              <a:gd name="connsiteY14" fmla="*/ 617753 h 2501798"/>
              <a:gd name="connsiteX15" fmla="*/ 1213771 w 1821485"/>
              <a:gd name="connsiteY15" fmla="*/ 520102 h 2501798"/>
              <a:gd name="connsiteX16" fmla="*/ 1339329 w 1821485"/>
              <a:gd name="connsiteY16" fmla="*/ 428567 h 2501798"/>
              <a:gd name="connsiteX17" fmla="*/ 1821485 w 1821485"/>
              <a:gd name="connsiteY17" fmla="*/ 0 h 2501798"/>
              <a:gd name="connsiteX18" fmla="*/ 1821485 w 1821485"/>
              <a:gd name="connsiteY18" fmla="*/ 0 h 2501798"/>
              <a:gd name="connsiteX0" fmla="*/ 0 w 1821485"/>
              <a:gd name="connsiteY0" fmla="*/ 2501798 h 2501798"/>
              <a:gd name="connsiteX1" fmla="*/ 839812 w 1821485"/>
              <a:gd name="connsiteY1" fmla="*/ 2094434 h 2501798"/>
              <a:gd name="connsiteX2" fmla="*/ 835050 w 1821485"/>
              <a:gd name="connsiteY2" fmla="*/ 2008709 h 2501798"/>
              <a:gd name="connsiteX3" fmla="*/ 796950 w 1821485"/>
              <a:gd name="connsiteY3" fmla="*/ 1880121 h 2501798"/>
              <a:gd name="connsiteX4" fmla="*/ 775518 w 1821485"/>
              <a:gd name="connsiteY4" fmla="*/ 1775346 h 2501798"/>
              <a:gd name="connsiteX5" fmla="*/ 756469 w 1821485"/>
              <a:gd name="connsiteY5" fmla="*/ 1706290 h 2501798"/>
              <a:gd name="connsiteX6" fmla="*/ 754087 w 1821485"/>
              <a:gd name="connsiteY6" fmla="*/ 1565795 h 2501798"/>
              <a:gd name="connsiteX7" fmla="*/ 764571 w 1821485"/>
              <a:gd name="connsiteY7" fmla="*/ 1454182 h 2501798"/>
              <a:gd name="connsiteX8" fmla="*/ 796900 w 1821485"/>
              <a:gd name="connsiteY8" fmla="*/ 1390192 h 2501798"/>
              <a:gd name="connsiteX9" fmla="*/ 853040 w 1821485"/>
              <a:gd name="connsiteY9" fmla="*/ 1279569 h 2501798"/>
              <a:gd name="connsiteX10" fmla="*/ 899484 w 1821485"/>
              <a:gd name="connsiteY10" fmla="*/ 1146867 h 2501798"/>
              <a:gd name="connsiteX11" fmla="*/ 928935 w 1821485"/>
              <a:gd name="connsiteY11" fmla="*/ 982846 h 2501798"/>
              <a:gd name="connsiteX12" fmla="*/ 943585 w 1821485"/>
              <a:gd name="connsiteY12" fmla="*/ 914609 h 2501798"/>
              <a:gd name="connsiteX13" fmla="*/ 1027805 w 1821485"/>
              <a:gd name="connsiteY13" fmla="*/ 735139 h 2501798"/>
              <a:gd name="connsiteX14" fmla="*/ 1098423 w 1821485"/>
              <a:gd name="connsiteY14" fmla="*/ 617753 h 2501798"/>
              <a:gd name="connsiteX15" fmla="*/ 1213771 w 1821485"/>
              <a:gd name="connsiteY15" fmla="*/ 520102 h 2501798"/>
              <a:gd name="connsiteX16" fmla="*/ 1339329 w 1821485"/>
              <a:gd name="connsiteY16" fmla="*/ 428567 h 2501798"/>
              <a:gd name="connsiteX17" fmla="*/ 1821485 w 1821485"/>
              <a:gd name="connsiteY17" fmla="*/ 0 h 2501798"/>
              <a:gd name="connsiteX18" fmla="*/ 1821485 w 1821485"/>
              <a:gd name="connsiteY18" fmla="*/ 0 h 2501798"/>
              <a:gd name="connsiteX0" fmla="*/ 0 w 1821485"/>
              <a:gd name="connsiteY0" fmla="*/ 2501798 h 2501798"/>
              <a:gd name="connsiteX1" fmla="*/ 396900 w 1821485"/>
              <a:gd name="connsiteY1" fmla="*/ 2303983 h 2501798"/>
              <a:gd name="connsiteX2" fmla="*/ 839812 w 1821485"/>
              <a:gd name="connsiteY2" fmla="*/ 2094434 h 2501798"/>
              <a:gd name="connsiteX3" fmla="*/ 835050 w 1821485"/>
              <a:gd name="connsiteY3" fmla="*/ 2008709 h 2501798"/>
              <a:gd name="connsiteX4" fmla="*/ 796950 w 1821485"/>
              <a:gd name="connsiteY4" fmla="*/ 1880121 h 2501798"/>
              <a:gd name="connsiteX5" fmla="*/ 775518 w 1821485"/>
              <a:gd name="connsiteY5" fmla="*/ 1775346 h 2501798"/>
              <a:gd name="connsiteX6" fmla="*/ 756469 w 1821485"/>
              <a:gd name="connsiteY6" fmla="*/ 1706290 h 2501798"/>
              <a:gd name="connsiteX7" fmla="*/ 754087 w 1821485"/>
              <a:gd name="connsiteY7" fmla="*/ 1565795 h 2501798"/>
              <a:gd name="connsiteX8" fmla="*/ 764571 w 1821485"/>
              <a:gd name="connsiteY8" fmla="*/ 1454182 h 2501798"/>
              <a:gd name="connsiteX9" fmla="*/ 796900 w 1821485"/>
              <a:gd name="connsiteY9" fmla="*/ 1390192 h 2501798"/>
              <a:gd name="connsiteX10" fmla="*/ 853040 w 1821485"/>
              <a:gd name="connsiteY10" fmla="*/ 1279569 h 2501798"/>
              <a:gd name="connsiteX11" fmla="*/ 899484 w 1821485"/>
              <a:gd name="connsiteY11" fmla="*/ 1146867 h 2501798"/>
              <a:gd name="connsiteX12" fmla="*/ 928935 w 1821485"/>
              <a:gd name="connsiteY12" fmla="*/ 982846 h 2501798"/>
              <a:gd name="connsiteX13" fmla="*/ 943585 w 1821485"/>
              <a:gd name="connsiteY13" fmla="*/ 914609 h 2501798"/>
              <a:gd name="connsiteX14" fmla="*/ 1027805 w 1821485"/>
              <a:gd name="connsiteY14" fmla="*/ 735139 h 2501798"/>
              <a:gd name="connsiteX15" fmla="*/ 1098423 w 1821485"/>
              <a:gd name="connsiteY15" fmla="*/ 617753 h 2501798"/>
              <a:gd name="connsiteX16" fmla="*/ 1213771 w 1821485"/>
              <a:gd name="connsiteY16" fmla="*/ 520102 h 2501798"/>
              <a:gd name="connsiteX17" fmla="*/ 1339329 w 1821485"/>
              <a:gd name="connsiteY17" fmla="*/ 428567 h 2501798"/>
              <a:gd name="connsiteX18" fmla="*/ 1821485 w 1821485"/>
              <a:gd name="connsiteY18" fmla="*/ 0 h 2501798"/>
              <a:gd name="connsiteX19" fmla="*/ 1821485 w 1821485"/>
              <a:gd name="connsiteY19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396900 w 1821485"/>
              <a:gd name="connsiteY2" fmla="*/ 2303983 h 2501798"/>
              <a:gd name="connsiteX3" fmla="*/ 839812 w 1821485"/>
              <a:gd name="connsiteY3" fmla="*/ 2094434 h 2501798"/>
              <a:gd name="connsiteX4" fmla="*/ 835050 w 1821485"/>
              <a:gd name="connsiteY4" fmla="*/ 2008709 h 2501798"/>
              <a:gd name="connsiteX5" fmla="*/ 796950 w 1821485"/>
              <a:gd name="connsiteY5" fmla="*/ 1880121 h 2501798"/>
              <a:gd name="connsiteX6" fmla="*/ 775518 w 1821485"/>
              <a:gd name="connsiteY6" fmla="*/ 1775346 h 2501798"/>
              <a:gd name="connsiteX7" fmla="*/ 756469 w 1821485"/>
              <a:gd name="connsiteY7" fmla="*/ 1706290 h 2501798"/>
              <a:gd name="connsiteX8" fmla="*/ 754087 w 1821485"/>
              <a:gd name="connsiteY8" fmla="*/ 1565795 h 2501798"/>
              <a:gd name="connsiteX9" fmla="*/ 764571 w 1821485"/>
              <a:gd name="connsiteY9" fmla="*/ 1454182 h 2501798"/>
              <a:gd name="connsiteX10" fmla="*/ 796900 w 1821485"/>
              <a:gd name="connsiteY10" fmla="*/ 1390192 h 2501798"/>
              <a:gd name="connsiteX11" fmla="*/ 853040 w 1821485"/>
              <a:gd name="connsiteY11" fmla="*/ 1279569 h 2501798"/>
              <a:gd name="connsiteX12" fmla="*/ 899484 w 1821485"/>
              <a:gd name="connsiteY12" fmla="*/ 1146867 h 2501798"/>
              <a:gd name="connsiteX13" fmla="*/ 928935 w 1821485"/>
              <a:gd name="connsiteY13" fmla="*/ 982846 h 2501798"/>
              <a:gd name="connsiteX14" fmla="*/ 943585 w 1821485"/>
              <a:gd name="connsiteY14" fmla="*/ 914609 h 2501798"/>
              <a:gd name="connsiteX15" fmla="*/ 1027805 w 1821485"/>
              <a:gd name="connsiteY15" fmla="*/ 735139 h 2501798"/>
              <a:gd name="connsiteX16" fmla="*/ 1098423 w 1821485"/>
              <a:gd name="connsiteY16" fmla="*/ 617753 h 2501798"/>
              <a:gd name="connsiteX17" fmla="*/ 1213771 w 1821485"/>
              <a:gd name="connsiteY17" fmla="*/ 520102 h 2501798"/>
              <a:gd name="connsiteX18" fmla="*/ 1339329 w 1821485"/>
              <a:gd name="connsiteY18" fmla="*/ 428567 h 2501798"/>
              <a:gd name="connsiteX19" fmla="*/ 1821485 w 1821485"/>
              <a:gd name="connsiteY19" fmla="*/ 0 h 2501798"/>
              <a:gd name="connsiteX20" fmla="*/ 1821485 w 1821485"/>
              <a:gd name="connsiteY20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396900 w 1821485"/>
              <a:gd name="connsiteY2" fmla="*/ 2303983 h 2501798"/>
              <a:gd name="connsiteX3" fmla="*/ 832669 w 1821485"/>
              <a:gd name="connsiteY3" fmla="*/ 2180158 h 2501798"/>
              <a:gd name="connsiteX4" fmla="*/ 839812 w 1821485"/>
              <a:gd name="connsiteY4" fmla="*/ 2094434 h 2501798"/>
              <a:gd name="connsiteX5" fmla="*/ 835050 w 1821485"/>
              <a:gd name="connsiteY5" fmla="*/ 2008709 h 2501798"/>
              <a:gd name="connsiteX6" fmla="*/ 796950 w 1821485"/>
              <a:gd name="connsiteY6" fmla="*/ 1880121 h 2501798"/>
              <a:gd name="connsiteX7" fmla="*/ 775518 w 1821485"/>
              <a:gd name="connsiteY7" fmla="*/ 1775346 h 2501798"/>
              <a:gd name="connsiteX8" fmla="*/ 756469 w 1821485"/>
              <a:gd name="connsiteY8" fmla="*/ 1706290 h 2501798"/>
              <a:gd name="connsiteX9" fmla="*/ 754087 w 1821485"/>
              <a:gd name="connsiteY9" fmla="*/ 1565795 h 2501798"/>
              <a:gd name="connsiteX10" fmla="*/ 764571 w 1821485"/>
              <a:gd name="connsiteY10" fmla="*/ 1454182 h 2501798"/>
              <a:gd name="connsiteX11" fmla="*/ 796900 w 1821485"/>
              <a:gd name="connsiteY11" fmla="*/ 1390192 h 2501798"/>
              <a:gd name="connsiteX12" fmla="*/ 853040 w 1821485"/>
              <a:gd name="connsiteY12" fmla="*/ 1279569 h 2501798"/>
              <a:gd name="connsiteX13" fmla="*/ 899484 w 1821485"/>
              <a:gd name="connsiteY13" fmla="*/ 1146867 h 2501798"/>
              <a:gd name="connsiteX14" fmla="*/ 928935 w 1821485"/>
              <a:gd name="connsiteY14" fmla="*/ 982846 h 2501798"/>
              <a:gd name="connsiteX15" fmla="*/ 943585 w 1821485"/>
              <a:gd name="connsiteY15" fmla="*/ 914609 h 2501798"/>
              <a:gd name="connsiteX16" fmla="*/ 1027805 w 1821485"/>
              <a:gd name="connsiteY16" fmla="*/ 735139 h 2501798"/>
              <a:gd name="connsiteX17" fmla="*/ 1098423 w 1821485"/>
              <a:gd name="connsiteY17" fmla="*/ 617753 h 2501798"/>
              <a:gd name="connsiteX18" fmla="*/ 1213771 w 1821485"/>
              <a:gd name="connsiteY18" fmla="*/ 520102 h 2501798"/>
              <a:gd name="connsiteX19" fmla="*/ 1339329 w 1821485"/>
              <a:gd name="connsiteY19" fmla="*/ 428567 h 2501798"/>
              <a:gd name="connsiteX20" fmla="*/ 1821485 w 1821485"/>
              <a:gd name="connsiteY20" fmla="*/ 0 h 2501798"/>
              <a:gd name="connsiteX21" fmla="*/ 1821485 w 1821485"/>
              <a:gd name="connsiteY21" fmla="*/ 0 h 2501798"/>
              <a:gd name="connsiteX0" fmla="*/ 0 w 1821485"/>
              <a:gd name="connsiteY0" fmla="*/ 2501798 h 2501798"/>
              <a:gd name="connsiteX1" fmla="*/ 215925 w 1821485"/>
              <a:gd name="connsiteY1" fmla="*/ 2387327 h 2501798"/>
              <a:gd name="connsiteX2" fmla="*/ 787425 w 1821485"/>
              <a:gd name="connsiteY2" fmla="*/ 2373039 h 2501798"/>
              <a:gd name="connsiteX3" fmla="*/ 832669 w 1821485"/>
              <a:gd name="connsiteY3" fmla="*/ 2180158 h 2501798"/>
              <a:gd name="connsiteX4" fmla="*/ 839812 w 1821485"/>
              <a:gd name="connsiteY4" fmla="*/ 2094434 h 2501798"/>
              <a:gd name="connsiteX5" fmla="*/ 835050 w 1821485"/>
              <a:gd name="connsiteY5" fmla="*/ 2008709 h 2501798"/>
              <a:gd name="connsiteX6" fmla="*/ 796950 w 1821485"/>
              <a:gd name="connsiteY6" fmla="*/ 1880121 h 2501798"/>
              <a:gd name="connsiteX7" fmla="*/ 775518 w 1821485"/>
              <a:gd name="connsiteY7" fmla="*/ 1775346 h 2501798"/>
              <a:gd name="connsiteX8" fmla="*/ 756469 w 1821485"/>
              <a:gd name="connsiteY8" fmla="*/ 1706290 h 2501798"/>
              <a:gd name="connsiteX9" fmla="*/ 754087 w 1821485"/>
              <a:gd name="connsiteY9" fmla="*/ 1565795 h 2501798"/>
              <a:gd name="connsiteX10" fmla="*/ 764571 w 1821485"/>
              <a:gd name="connsiteY10" fmla="*/ 1454182 h 2501798"/>
              <a:gd name="connsiteX11" fmla="*/ 796900 w 1821485"/>
              <a:gd name="connsiteY11" fmla="*/ 1390192 h 2501798"/>
              <a:gd name="connsiteX12" fmla="*/ 853040 w 1821485"/>
              <a:gd name="connsiteY12" fmla="*/ 1279569 h 2501798"/>
              <a:gd name="connsiteX13" fmla="*/ 899484 w 1821485"/>
              <a:gd name="connsiteY13" fmla="*/ 1146867 h 2501798"/>
              <a:gd name="connsiteX14" fmla="*/ 928935 w 1821485"/>
              <a:gd name="connsiteY14" fmla="*/ 982846 h 2501798"/>
              <a:gd name="connsiteX15" fmla="*/ 943585 w 1821485"/>
              <a:gd name="connsiteY15" fmla="*/ 914609 h 2501798"/>
              <a:gd name="connsiteX16" fmla="*/ 1027805 w 1821485"/>
              <a:gd name="connsiteY16" fmla="*/ 735139 h 2501798"/>
              <a:gd name="connsiteX17" fmla="*/ 1098423 w 1821485"/>
              <a:gd name="connsiteY17" fmla="*/ 617753 h 2501798"/>
              <a:gd name="connsiteX18" fmla="*/ 1213771 w 1821485"/>
              <a:gd name="connsiteY18" fmla="*/ 520102 h 2501798"/>
              <a:gd name="connsiteX19" fmla="*/ 1339329 w 1821485"/>
              <a:gd name="connsiteY19" fmla="*/ 428567 h 2501798"/>
              <a:gd name="connsiteX20" fmla="*/ 1821485 w 1821485"/>
              <a:gd name="connsiteY20" fmla="*/ 0 h 2501798"/>
              <a:gd name="connsiteX21" fmla="*/ 1821485 w 1821485"/>
              <a:gd name="connsiteY21" fmla="*/ 0 h 2501798"/>
              <a:gd name="connsiteX0" fmla="*/ 0 w 1821485"/>
              <a:gd name="connsiteY0" fmla="*/ 2501798 h 2654027"/>
              <a:gd name="connsiteX1" fmla="*/ 642168 w 1821485"/>
              <a:gd name="connsiteY1" fmla="*/ 2654027 h 2654027"/>
              <a:gd name="connsiteX2" fmla="*/ 787425 w 1821485"/>
              <a:gd name="connsiteY2" fmla="*/ 2373039 h 2654027"/>
              <a:gd name="connsiteX3" fmla="*/ 832669 w 1821485"/>
              <a:gd name="connsiteY3" fmla="*/ 2180158 h 2654027"/>
              <a:gd name="connsiteX4" fmla="*/ 839812 w 1821485"/>
              <a:gd name="connsiteY4" fmla="*/ 2094434 h 2654027"/>
              <a:gd name="connsiteX5" fmla="*/ 835050 w 1821485"/>
              <a:gd name="connsiteY5" fmla="*/ 2008709 h 2654027"/>
              <a:gd name="connsiteX6" fmla="*/ 796950 w 1821485"/>
              <a:gd name="connsiteY6" fmla="*/ 1880121 h 2654027"/>
              <a:gd name="connsiteX7" fmla="*/ 775518 w 1821485"/>
              <a:gd name="connsiteY7" fmla="*/ 1775346 h 2654027"/>
              <a:gd name="connsiteX8" fmla="*/ 756469 w 1821485"/>
              <a:gd name="connsiteY8" fmla="*/ 1706290 h 2654027"/>
              <a:gd name="connsiteX9" fmla="*/ 754087 w 1821485"/>
              <a:gd name="connsiteY9" fmla="*/ 1565795 h 2654027"/>
              <a:gd name="connsiteX10" fmla="*/ 764571 w 1821485"/>
              <a:gd name="connsiteY10" fmla="*/ 1454182 h 2654027"/>
              <a:gd name="connsiteX11" fmla="*/ 796900 w 1821485"/>
              <a:gd name="connsiteY11" fmla="*/ 1390192 h 2654027"/>
              <a:gd name="connsiteX12" fmla="*/ 853040 w 1821485"/>
              <a:gd name="connsiteY12" fmla="*/ 1279569 h 2654027"/>
              <a:gd name="connsiteX13" fmla="*/ 899484 w 1821485"/>
              <a:gd name="connsiteY13" fmla="*/ 1146867 h 2654027"/>
              <a:gd name="connsiteX14" fmla="*/ 928935 w 1821485"/>
              <a:gd name="connsiteY14" fmla="*/ 982846 h 2654027"/>
              <a:gd name="connsiteX15" fmla="*/ 943585 w 1821485"/>
              <a:gd name="connsiteY15" fmla="*/ 914609 h 2654027"/>
              <a:gd name="connsiteX16" fmla="*/ 1027805 w 1821485"/>
              <a:gd name="connsiteY16" fmla="*/ 735139 h 2654027"/>
              <a:gd name="connsiteX17" fmla="*/ 1098423 w 1821485"/>
              <a:gd name="connsiteY17" fmla="*/ 617753 h 2654027"/>
              <a:gd name="connsiteX18" fmla="*/ 1213771 w 1821485"/>
              <a:gd name="connsiteY18" fmla="*/ 520102 h 2654027"/>
              <a:gd name="connsiteX19" fmla="*/ 1339329 w 1821485"/>
              <a:gd name="connsiteY19" fmla="*/ 428567 h 2654027"/>
              <a:gd name="connsiteX20" fmla="*/ 1821485 w 1821485"/>
              <a:gd name="connsiteY20" fmla="*/ 0 h 2654027"/>
              <a:gd name="connsiteX21" fmla="*/ 1821485 w 1821485"/>
              <a:gd name="connsiteY21" fmla="*/ 0 h 2654027"/>
              <a:gd name="connsiteX0" fmla="*/ 0 w 1821485"/>
              <a:gd name="connsiteY0" fmla="*/ 2501798 h 2868340"/>
              <a:gd name="connsiteX1" fmla="*/ 573112 w 1821485"/>
              <a:gd name="connsiteY1" fmla="*/ 2868340 h 2868340"/>
              <a:gd name="connsiteX2" fmla="*/ 642168 w 1821485"/>
              <a:gd name="connsiteY2" fmla="*/ 2654027 h 2868340"/>
              <a:gd name="connsiteX3" fmla="*/ 787425 w 1821485"/>
              <a:gd name="connsiteY3" fmla="*/ 2373039 h 2868340"/>
              <a:gd name="connsiteX4" fmla="*/ 832669 w 1821485"/>
              <a:gd name="connsiteY4" fmla="*/ 2180158 h 2868340"/>
              <a:gd name="connsiteX5" fmla="*/ 839812 w 1821485"/>
              <a:gd name="connsiteY5" fmla="*/ 2094434 h 2868340"/>
              <a:gd name="connsiteX6" fmla="*/ 835050 w 1821485"/>
              <a:gd name="connsiteY6" fmla="*/ 2008709 h 2868340"/>
              <a:gd name="connsiteX7" fmla="*/ 796950 w 1821485"/>
              <a:gd name="connsiteY7" fmla="*/ 1880121 h 2868340"/>
              <a:gd name="connsiteX8" fmla="*/ 775518 w 1821485"/>
              <a:gd name="connsiteY8" fmla="*/ 1775346 h 2868340"/>
              <a:gd name="connsiteX9" fmla="*/ 756469 w 1821485"/>
              <a:gd name="connsiteY9" fmla="*/ 1706290 h 2868340"/>
              <a:gd name="connsiteX10" fmla="*/ 754087 w 1821485"/>
              <a:gd name="connsiteY10" fmla="*/ 1565795 h 2868340"/>
              <a:gd name="connsiteX11" fmla="*/ 764571 w 1821485"/>
              <a:gd name="connsiteY11" fmla="*/ 1454182 h 2868340"/>
              <a:gd name="connsiteX12" fmla="*/ 796900 w 1821485"/>
              <a:gd name="connsiteY12" fmla="*/ 1390192 h 2868340"/>
              <a:gd name="connsiteX13" fmla="*/ 853040 w 1821485"/>
              <a:gd name="connsiteY13" fmla="*/ 1279569 h 2868340"/>
              <a:gd name="connsiteX14" fmla="*/ 899484 w 1821485"/>
              <a:gd name="connsiteY14" fmla="*/ 1146867 h 2868340"/>
              <a:gd name="connsiteX15" fmla="*/ 928935 w 1821485"/>
              <a:gd name="connsiteY15" fmla="*/ 982846 h 2868340"/>
              <a:gd name="connsiteX16" fmla="*/ 943585 w 1821485"/>
              <a:gd name="connsiteY16" fmla="*/ 914609 h 2868340"/>
              <a:gd name="connsiteX17" fmla="*/ 1027805 w 1821485"/>
              <a:gd name="connsiteY17" fmla="*/ 735139 h 2868340"/>
              <a:gd name="connsiteX18" fmla="*/ 1098423 w 1821485"/>
              <a:gd name="connsiteY18" fmla="*/ 617753 h 2868340"/>
              <a:gd name="connsiteX19" fmla="*/ 1213771 w 1821485"/>
              <a:gd name="connsiteY19" fmla="*/ 520102 h 2868340"/>
              <a:gd name="connsiteX20" fmla="*/ 1339329 w 1821485"/>
              <a:gd name="connsiteY20" fmla="*/ 428567 h 2868340"/>
              <a:gd name="connsiteX21" fmla="*/ 1821485 w 1821485"/>
              <a:gd name="connsiteY21" fmla="*/ 0 h 2868340"/>
              <a:gd name="connsiteX22" fmla="*/ 1821485 w 1821485"/>
              <a:gd name="connsiteY22" fmla="*/ 0 h 2868340"/>
              <a:gd name="connsiteX0" fmla="*/ 0 w 1821485"/>
              <a:gd name="connsiteY0" fmla="*/ 2501798 h 3020635"/>
              <a:gd name="connsiteX1" fmla="*/ 463575 w 1821485"/>
              <a:gd name="connsiteY1" fmla="*/ 3008832 h 3020635"/>
              <a:gd name="connsiteX2" fmla="*/ 573112 w 1821485"/>
              <a:gd name="connsiteY2" fmla="*/ 2868340 h 3020635"/>
              <a:gd name="connsiteX3" fmla="*/ 642168 w 1821485"/>
              <a:gd name="connsiteY3" fmla="*/ 2654027 h 3020635"/>
              <a:gd name="connsiteX4" fmla="*/ 787425 w 1821485"/>
              <a:gd name="connsiteY4" fmla="*/ 2373039 h 3020635"/>
              <a:gd name="connsiteX5" fmla="*/ 832669 w 1821485"/>
              <a:gd name="connsiteY5" fmla="*/ 2180158 h 3020635"/>
              <a:gd name="connsiteX6" fmla="*/ 839812 w 1821485"/>
              <a:gd name="connsiteY6" fmla="*/ 2094434 h 3020635"/>
              <a:gd name="connsiteX7" fmla="*/ 835050 w 1821485"/>
              <a:gd name="connsiteY7" fmla="*/ 2008709 h 3020635"/>
              <a:gd name="connsiteX8" fmla="*/ 796950 w 1821485"/>
              <a:gd name="connsiteY8" fmla="*/ 1880121 h 3020635"/>
              <a:gd name="connsiteX9" fmla="*/ 775518 w 1821485"/>
              <a:gd name="connsiteY9" fmla="*/ 1775346 h 3020635"/>
              <a:gd name="connsiteX10" fmla="*/ 756469 w 1821485"/>
              <a:gd name="connsiteY10" fmla="*/ 1706290 h 3020635"/>
              <a:gd name="connsiteX11" fmla="*/ 754087 w 1821485"/>
              <a:gd name="connsiteY11" fmla="*/ 1565795 h 3020635"/>
              <a:gd name="connsiteX12" fmla="*/ 764571 w 1821485"/>
              <a:gd name="connsiteY12" fmla="*/ 1454182 h 3020635"/>
              <a:gd name="connsiteX13" fmla="*/ 796900 w 1821485"/>
              <a:gd name="connsiteY13" fmla="*/ 1390192 h 3020635"/>
              <a:gd name="connsiteX14" fmla="*/ 853040 w 1821485"/>
              <a:gd name="connsiteY14" fmla="*/ 1279569 h 3020635"/>
              <a:gd name="connsiteX15" fmla="*/ 899484 w 1821485"/>
              <a:gd name="connsiteY15" fmla="*/ 1146867 h 3020635"/>
              <a:gd name="connsiteX16" fmla="*/ 928935 w 1821485"/>
              <a:gd name="connsiteY16" fmla="*/ 982846 h 3020635"/>
              <a:gd name="connsiteX17" fmla="*/ 943585 w 1821485"/>
              <a:gd name="connsiteY17" fmla="*/ 914609 h 3020635"/>
              <a:gd name="connsiteX18" fmla="*/ 1027805 w 1821485"/>
              <a:gd name="connsiteY18" fmla="*/ 735139 h 3020635"/>
              <a:gd name="connsiteX19" fmla="*/ 1098423 w 1821485"/>
              <a:gd name="connsiteY19" fmla="*/ 617753 h 3020635"/>
              <a:gd name="connsiteX20" fmla="*/ 1213771 w 1821485"/>
              <a:gd name="connsiteY20" fmla="*/ 520102 h 3020635"/>
              <a:gd name="connsiteX21" fmla="*/ 1339329 w 1821485"/>
              <a:gd name="connsiteY21" fmla="*/ 428567 h 3020635"/>
              <a:gd name="connsiteX22" fmla="*/ 1821485 w 1821485"/>
              <a:gd name="connsiteY22" fmla="*/ 0 h 3020635"/>
              <a:gd name="connsiteX23" fmla="*/ 1821485 w 1821485"/>
              <a:gd name="connsiteY23" fmla="*/ 0 h 3020635"/>
              <a:gd name="connsiteX0" fmla="*/ 0 w 1821485"/>
              <a:gd name="connsiteY0" fmla="*/ 2501798 h 3008832"/>
              <a:gd name="connsiteX1" fmla="*/ 463575 w 1821485"/>
              <a:gd name="connsiteY1" fmla="*/ 3008832 h 3008832"/>
              <a:gd name="connsiteX2" fmla="*/ 573112 w 1821485"/>
              <a:gd name="connsiteY2" fmla="*/ 2868340 h 3008832"/>
              <a:gd name="connsiteX3" fmla="*/ 642168 w 1821485"/>
              <a:gd name="connsiteY3" fmla="*/ 2654027 h 3008832"/>
              <a:gd name="connsiteX4" fmla="*/ 787425 w 1821485"/>
              <a:gd name="connsiteY4" fmla="*/ 2373039 h 3008832"/>
              <a:gd name="connsiteX5" fmla="*/ 832669 w 1821485"/>
              <a:gd name="connsiteY5" fmla="*/ 2180158 h 3008832"/>
              <a:gd name="connsiteX6" fmla="*/ 839812 w 1821485"/>
              <a:gd name="connsiteY6" fmla="*/ 2094434 h 3008832"/>
              <a:gd name="connsiteX7" fmla="*/ 835050 w 1821485"/>
              <a:gd name="connsiteY7" fmla="*/ 2008709 h 3008832"/>
              <a:gd name="connsiteX8" fmla="*/ 796950 w 1821485"/>
              <a:gd name="connsiteY8" fmla="*/ 1880121 h 3008832"/>
              <a:gd name="connsiteX9" fmla="*/ 775518 w 1821485"/>
              <a:gd name="connsiteY9" fmla="*/ 1775346 h 3008832"/>
              <a:gd name="connsiteX10" fmla="*/ 756469 w 1821485"/>
              <a:gd name="connsiteY10" fmla="*/ 1706290 h 3008832"/>
              <a:gd name="connsiteX11" fmla="*/ 754087 w 1821485"/>
              <a:gd name="connsiteY11" fmla="*/ 1565795 h 3008832"/>
              <a:gd name="connsiteX12" fmla="*/ 764571 w 1821485"/>
              <a:gd name="connsiteY12" fmla="*/ 1454182 h 3008832"/>
              <a:gd name="connsiteX13" fmla="*/ 796900 w 1821485"/>
              <a:gd name="connsiteY13" fmla="*/ 1390192 h 3008832"/>
              <a:gd name="connsiteX14" fmla="*/ 853040 w 1821485"/>
              <a:gd name="connsiteY14" fmla="*/ 1279569 h 3008832"/>
              <a:gd name="connsiteX15" fmla="*/ 899484 w 1821485"/>
              <a:gd name="connsiteY15" fmla="*/ 1146867 h 3008832"/>
              <a:gd name="connsiteX16" fmla="*/ 928935 w 1821485"/>
              <a:gd name="connsiteY16" fmla="*/ 982846 h 3008832"/>
              <a:gd name="connsiteX17" fmla="*/ 943585 w 1821485"/>
              <a:gd name="connsiteY17" fmla="*/ 914609 h 3008832"/>
              <a:gd name="connsiteX18" fmla="*/ 1027805 w 1821485"/>
              <a:gd name="connsiteY18" fmla="*/ 735139 h 3008832"/>
              <a:gd name="connsiteX19" fmla="*/ 1098423 w 1821485"/>
              <a:gd name="connsiteY19" fmla="*/ 617753 h 3008832"/>
              <a:gd name="connsiteX20" fmla="*/ 1213771 w 1821485"/>
              <a:gd name="connsiteY20" fmla="*/ 520102 h 3008832"/>
              <a:gd name="connsiteX21" fmla="*/ 1339329 w 1821485"/>
              <a:gd name="connsiteY21" fmla="*/ 428567 h 3008832"/>
              <a:gd name="connsiteX22" fmla="*/ 1821485 w 1821485"/>
              <a:gd name="connsiteY22" fmla="*/ 0 h 3008832"/>
              <a:gd name="connsiteX23" fmla="*/ 1821485 w 1821485"/>
              <a:gd name="connsiteY23" fmla="*/ 0 h 3008832"/>
              <a:gd name="connsiteX0" fmla="*/ 0 w 1821485"/>
              <a:gd name="connsiteY0" fmla="*/ 2501798 h 3008832"/>
              <a:gd name="connsiteX1" fmla="*/ 463575 w 1821485"/>
              <a:gd name="connsiteY1" fmla="*/ 3008832 h 3008832"/>
              <a:gd name="connsiteX2" fmla="*/ 573112 w 1821485"/>
              <a:gd name="connsiteY2" fmla="*/ 2868340 h 3008832"/>
              <a:gd name="connsiteX3" fmla="*/ 642168 w 1821485"/>
              <a:gd name="connsiteY3" fmla="*/ 2654027 h 3008832"/>
              <a:gd name="connsiteX4" fmla="*/ 787425 w 1821485"/>
              <a:gd name="connsiteY4" fmla="*/ 2373039 h 3008832"/>
              <a:gd name="connsiteX5" fmla="*/ 832669 w 1821485"/>
              <a:gd name="connsiteY5" fmla="*/ 2180158 h 3008832"/>
              <a:gd name="connsiteX6" fmla="*/ 839812 w 1821485"/>
              <a:gd name="connsiteY6" fmla="*/ 2094434 h 3008832"/>
              <a:gd name="connsiteX7" fmla="*/ 835050 w 1821485"/>
              <a:gd name="connsiteY7" fmla="*/ 2008709 h 3008832"/>
              <a:gd name="connsiteX8" fmla="*/ 796950 w 1821485"/>
              <a:gd name="connsiteY8" fmla="*/ 1880121 h 3008832"/>
              <a:gd name="connsiteX9" fmla="*/ 775518 w 1821485"/>
              <a:gd name="connsiteY9" fmla="*/ 1775346 h 3008832"/>
              <a:gd name="connsiteX10" fmla="*/ 756469 w 1821485"/>
              <a:gd name="connsiteY10" fmla="*/ 1706290 h 3008832"/>
              <a:gd name="connsiteX11" fmla="*/ 754087 w 1821485"/>
              <a:gd name="connsiteY11" fmla="*/ 1565795 h 3008832"/>
              <a:gd name="connsiteX12" fmla="*/ 764571 w 1821485"/>
              <a:gd name="connsiteY12" fmla="*/ 1454182 h 3008832"/>
              <a:gd name="connsiteX13" fmla="*/ 796900 w 1821485"/>
              <a:gd name="connsiteY13" fmla="*/ 1390192 h 3008832"/>
              <a:gd name="connsiteX14" fmla="*/ 853040 w 1821485"/>
              <a:gd name="connsiteY14" fmla="*/ 1279569 h 3008832"/>
              <a:gd name="connsiteX15" fmla="*/ 899484 w 1821485"/>
              <a:gd name="connsiteY15" fmla="*/ 1146867 h 3008832"/>
              <a:gd name="connsiteX16" fmla="*/ 928935 w 1821485"/>
              <a:gd name="connsiteY16" fmla="*/ 982846 h 3008832"/>
              <a:gd name="connsiteX17" fmla="*/ 943585 w 1821485"/>
              <a:gd name="connsiteY17" fmla="*/ 914609 h 3008832"/>
              <a:gd name="connsiteX18" fmla="*/ 1027805 w 1821485"/>
              <a:gd name="connsiteY18" fmla="*/ 735139 h 3008832"/>
              <a:gd name="connsiteX19" fmla="*/ 1098423 w 1821485"/>
              <a:gd name="connsiteY19" fmla="*/ 617753 h 3008832"/>
              <a:gd name="connsiteX20" fmla="*/ 1213771 w 1821485"/>
              <a:gd name="connsiteY20" fmla="*/ 520102 h 3008832"/>
              <a:gd name="connsiteX21" fmla="*/ 1339329 w 1821485"/>
              <a:gd name="connsiteY21" fmla="*/ 428567 h 3008832"/>
              <a:gd name="connsiteX22" fmla="*/ 1821485 w 1821485"/>
              <a:gd name="connsiteY22" fmla="*/ 0 h 3008832"/>
              <a:gd name="connsiteX23" fmla="*/ 1821485 w 1821485"/>
              <a:gd name="connsiteY23" fmla="*/ 0 h 3008832"/>
              <a:gd name="connsiteX0" fmla="*/ 0 w 1821485"/>
              <a:gd name="connsiteY0" fmla="*/ 2501798 h 3008832"/>
              <a:gd name="connsiteX1" fmla="*/ 351656 w 1821485"/>
              <a:gd name="connsiteY1" fmla="*/ 2882626 h 3008832"/>
              <a:gd name="connsiteX2" fmla="*/ 463575 w 1821485"/>
              <a:gd name="connsiteY2" fmla="*/ 3008832 h 3008832"/>
              <a:gd name="connsiteX3" fmla="*/ 573112 w 1821485"/>
              <a:gd name="connsiteY3" fmla="*/ 2868340 h 3008832"/>
              <a:gd name="connsiteX4" fmla="*/ 642168 w 1821485"/>
              <a:gd name="connsiteY4" fmla="*/ 2654027 h 3008832"/>
              <a:gd name="connsiteX5" fmla="*/ 787425 w 1821485"/>
              <a:gd name="connsiteY5" fmla="*/ 2373039 h 3008832"/>
              <a:gd name="connsiteX6" fmla="*/ 832669 w 1821485"/>
              <a:gd name="connsiteY6" fmla="*/ 2180158 h 3008832"/>
              <a:gd name="connsiteX7" fmla="*/ 839812 w 1821485"/>
              <a:gd name="connsiteY7" fmla="*/ 2094434 h 3008832"/>
              <a:gd name="connsiteX8" fmla="*/ 835050 w 1821485"/>
              <a:gd name="connsiteY8" fmla="*/ 2008709 h 3008832"/>
              <a:gd name="connsiteX9" fmla="*/ 796950 w 1821485"/>
              <a:gd name="connsiteY9" fmla="*/ 1880121 h 3008832"/>
              <a:gd name="connsiteX10" fmla="*/ 775518 w 1821485"/>
              <a:gd name="connsiteY10" fmla="*/ 1775346 h 3008832"/>
              <a:gd name="connsiteX11" fmla="*/ 756469 w 1821485"/>
              <a:gd name="connsiteY11" fmla="*/ 1706290 h 3008832"/>
              <a:gd name="connsiteX12" fmla="*/ 754087 w 1821485"/>
              <a:gd name="connsiteY12" fmla="*/ 1565795 h 3008832"/>
              <a:gd name="connsiteX13" fmla="*/ 764571 w 1821485"/>
              <a:gd name="connsiteY13" fmla="*/ 1454182 h 3008832"/>
              <a:gd name="connsiteX14" fmla="*/ 796900 w 1821485"/>
              <a:gd name="connsiteY14" fmla="*/ 1390192 h 3008832"/>
              <a:gd name="connsiteX15" fmla="*/ 853040 w 1821485"/>
              <a:gd name="connsiteY15" fmla="*/ 1279569 h 3008832"/>
              <a:gd name="connsiteX16" fmla="*/ 899484 w 1821485"/>
              <a:gd name="connsiteY16" fmla="*/ 1146867 h 3008832"/>
              <a:gd name="connsiteX17" fmla="*/ 928935 w 1821485"/>
              <a:gd name="connsiteY17" fmla="*/ 982846 h 3008832"/>
              <a:gd name="connsiteX18" fmla="*/ 943585 w 1821485"/>
              <a:gd name="connsiteY18" fmla="*/ 914609 h 3008832"/>
              <a:gd name="connsiteX19" fmla="*/ 1027805 w 1821485"/>
              <a:gd name="connsiteY19" fmla="*/ 735139 h 3008832"/>
              <a:gd name="connsiteX20" fmla="*/ 1098423 w 1821485"/>
              <a:gd name="connsiteY20" fmla="*/ 617753 h 3008832"/>
              <a:gd name="connsiteX21" fmla="*/ 1213771 w 1821485"/>
              <a:gd name="connsiteY21" fmla="*/ 520102 h 3008832"/>
              <a:gd name="connsiteX22" fmla="*/ 1339329 w 1821485"/>
              <a:gd name="connsiteY22" fmla="*/ 428567 h 3008832"/>
              <a:gd name="connsiteX23" fmla="*/ 1821485 w 1821485"/>
              <a:gd name="connsiteY23" fmla="*/ 0 h 3008832"/>
              <a:gd name="connsiteX24" fmla="*/ 1821485 w 1821485"/>
              <a:gd name="connsiteY24" fmla="*/ 0 h 3008832"/>
              <a:gd name="connsiteX0" fmla="*/ 0 w 1821485"/>
              <a:gd name="connsiteY0" fmla="*/ 2501798 h 3008832"/>
              <a:gd name="connsiteX1" fmla="*/ 182587 w 1821485"/>
              <a:gd name="connsiteY1" fmla="*/ 2694507 h 3008832"/>
              <a:gd name="connsiteX2" fmla="*/ 351656 w 1821485"/>
              <a:gd name="connsiteY2" fmla="*/ 2882626 h 3008832"/>
              <a:gd name="connsiteX3" fmla="*/ 463575 w 1821485"/>
              <a:gd name="connsiteY3" fmla="*/ 3008832 h 3008832"/>
              <a:gd name="connsiteX4" fmla="*/ 573112 w 1821485"/>
              <a:gd name="connsiteY4" fmla="*/ 2868340 h 3008832"/>
              <a:gd name="connsiteX5" fmla="*/ 642168 w 1821485"/>
              <a:gd name="connsiteY5" fmla="*/ 2654027 h 3008832"/>
              <a:gd name="connsiteX6" fmla="*/ 787425 w 1821485"/>
              <a:gd name="connsiteY6" fmla="*/ 2373039 h 3008832"/>
              <a:gd name="connsiteX7" fmla="*/ 832669 w 1821485"/>
              <a:gd name="connsiteY7" fmla="*/ 2180158 h 3008832"/>
              <a:gd name="connsiteX8" fmla="*/ 839812 w 1821485"/>
              <a:gd name="connsiteY8" fmla="*/ 2094434 h 3008832"/>
              <a:gd name="connsiteX9" fmla="*/ 835050 w 1821485"/>
              <a:gd name="connsiteY9" fmla="*/ 2008709 h 3008832"/>
              <a:gd name="connsiteX10" fmla="*/ 796950 w 1821485"/>
              <a:gd name="connsiteY10" fmla="*/ 1880121 h 3008832"/>
              <a:gd name="connsiteX11" fmla="*/ 775518 w 1821485"/>
              <a:gd name="connsiteY11" fmla="*/ 1775346 h 3008832"/>
              <a:gd name="connsiteX12" fmla="*/ 756469 w 1821485"/>
              <a:gd name="connsiteY12" fmla="*/ 1706290 h 3008832"/>
              <a:gd name="connsiteX13" fmla="*/ 754087 w 1821485"/>
              <a:gd name="connsiteY13" fmla="*/ 1565795 h 3008832"/>
              <a:gd name="connsiteX14" fmla="*/ 764571 w 1821485"/>
              <a:gd name="connsiteY14" fmla="*/ 1454182 h 3008832"/>
              <a:gd name="connsiteX15" fmla="*/ 796900 w 1821485"/>
              <a:gd name="connsiteY15" fmla="*/ 1390192 h 3008832"/>
              <a:gd name="connsiteX16" fmla="*/ 853040 w 1821485"/>
              <a:gd name="connsiteY16" fmla="*/ 1279569 h 3008832"/>
              <a:gd name="connsiteX17" fmla="*/ 899484 w 1821485"/>
              <a:gd name="connsiteY17" fmla="*/ 1146867 h 3008832"/>
              <a:gd name="connsiteX18" fmla="*/ 928935 w 1821485"/>
              <a:gd name="connsiteY18" fmla="*/ 982846 h 3008832"/>
              <a:gd name="connsiteX19" fmla="*/ 943585 w 1821485"/>
              <a:gd name="connsiteY19" fmla="*/ 914609 h 3008832"/>
              <a:gd name="connsiteX20" fmla="*/ 1027805 w 1821485"/>
              <a:gd name="connsiteY20" fmla="*/ 735139 h 3008832"/>
              <a:gd name="connsiteX21" fmla="*/ 1098423 w 1821485"/>
              <a:gd name="connsiteY21" fmla="*/ 617753 h 3008832"/>
              <a:gd name="connsiteX22" fmla="*/ 1213771 w 1821485"/>
              <a:gd name="connsiteY22" fmla="*/ 520102 h 3008832"/>
              <a:gd name="connsiteX23" fmla="*/ 1339329 w 1821485"/>
              <a:gd name="connsiteY23" fmla="*/ 428567 h 3008832"/>
              <a:gd name="connsiteX24" fmla="*/ 1821485 w 1821485"/>
              <a:gd name="connsiteY24" fmla="*/ 0 h 3008832"/>
              <a:gd name="connsiteX25" fmla="*/ 1821485 w 1821485"/>
              <a:gd name="connsiteY25" fmla="*/ 0 h 3008832"/>
              <a:gd name="connsiteX0" fmla="*/ 0 w 1821485"/>
              <a:gd name="connsiteY0" fmla="*/ 2501798 h 3192188"/>
              <a:gd name="connsiteX1" fmla="*/ 182587 w 1821485"/>
              <a:gd name="connsiteY1" fmla="*/ 2694507 h 3192188"/>
              <a:gd name="connsiteX2" fmla="*/ 356419 w 1821485"/>
              <a:gd name="connsiteY2" fmla="*/ 3192188 h 3192188"/>
              <a:gd name="connsiteX3" fmla="*/ 463575 w 1821485"/>
              <a:gd name="connsiteY3" fmla="*/ 3008832 h 3192188"/>
              <a:gd name="connsiteX4" fmla="*/ 573112 w 1821485"/>
              <a:gd name="connsiteY4" fmla="*/ 2868340 h 3192188"/>
              <a:gd name="connsiteX5" fmla="*/ 642168 w 1821485"/>
              <a:gd name="connsiteY5" fmla="*/ 2654027 h 3192188"/>
              <a:gd name="connsiteX6" fmla="*/ 787425 w 1821485"/>
              <a:gd name="connsiteY6" fmla="*/ 2373039 h 3192188"/>
              <a:gd name="connsiteX7" fmla="*/ 832669 w 1821485"/>
              <a:gd name="connsiteY7" fmla="*/ 2180158 h 3192188"/>
              <a:gd name="connsiteX8" fmla="*/ 839812 w 1821485"/>
              <a:gd name="connsiteY8" fmla="*/ 2094434 h 3192188"/>
              <a:gd name="connsiteX9" fmla="*/ 835050 w 1821485"/>
              <a:gd name="connsiteY9" fmla="*/ 2008709 h 3192188"/>
              <a:gd name="connsiteX10" fmla="*/ 796950 w 1821485"/>
              <a:gd name="connsiteY10" fmla="*/ 1880121 h 3192188"/>
              <a:gd name="connsiteX11" fmla="*/ 775518 w 1821485"/>
              <a:gd name="connsiteY11" fmla="*/ 1775346 h 3192188"/>
              <a:gd name="connsiteX12" fmla="*/ 756469 w 1821485"/>
              <a:gd name="connsiteY12" fmla="*/ 1706290 h 3192188"/>
              <a:gd name="connsiteX13" fmla="*/ 754087 w 1821485"/>
              <a:gd name="connsiteY13" fmla="*/ 1565795 h 3192188"/>
              <a:gd name="connsiteX14" fmla="*/ 764571 w 1821485"/>
              <a:gd name="connsiteY14" fmla="*/ 1454182 h 3192188"/>
              <a:gd name="connsiteX15" fmla="*/ 796900 w 1821485"/>
              <a:gd name="connsiteY15" fmla="*/ 1390192 h 3192188"/>
              <a:gd name="connsiteX16" fmla="*/ 853040 w 1821485"/>
              <a:gd name="connsiteY16" fmla="*/ 1279569 h 3192188"/>
              <a:gd name="connsiteX17" fmla="*/ 899484 w 1821485"/>
              <a:gd name="connsiteY17" fmla="*/ 1146867 h 3192188"/>
              <a:gd name="connsiteX18" fmla="*/ 928935 w 1821485"/>
              <a:gd name="connsiteY18" fmla="*/ 982846 h 3192188"/>
              <a:gd name="connsiteX19" fmla="*/ 943585 w 1821485"/>
              <a:gd name="connsiteY19" fmla="*/ 914609 h 3192188"/>
              <a:gd name="connsiteX20" fmla="*/ 1027805 w 1821485"/>
              <a:gd name="connsiteY20" fmla="*/ 735139 h 3192188"/>
              <a:gd name="connsiteX21" fmla="*/ 1098423 w 1821485"/>
              <a:gd name="connsiteY21" fmla="*/ 617753 h 3192188"/>
              <a:gd name="connsiteX22" fmla="*/ 1213771 w 1821485"/>
              <a:gd name="connsiteY22" fmla="*/ 520102 h 3192188"/>
              <a:gd name="connsiteX23" fmla="*/ 1339329 w 1821485"/>
              <a:gd name="connsiteY23" fmla="*/ 428567 h 3192188"/>
              <a:gd name="connsiteX24" fmla="*/ 1821485 w 1821485"/>
              <a:gd name="connsiteY24" fmla="*/ 0 h 3192188"/>
              <a:gd name="connsiteX25" fmla="*/ 1821485 w 1821485"/>
              <a:gd name="connsiteY25" fmla="*/ 0 h 3192188"/>
              <a:gd name="connsiteX0" fmla="*/ 0 w 1821485"/>
              <a:gd name="connsiteY0" fmla="*/ 2501798 h 3332682"/>
              <a:gd name="connsiteX1" fmla="*/ 294506 w 1821485"/>
              <a:gd name="connsiteY1" fmla="*/ 3332682 h 3332682"/>
              <a:gd name="connsiteX2" fmla="*/ 356419 w 1821485"/>
              <a:gd name="connsiteY2" fmla="*/ 3192188 h 3332682"/>
              <a:gd name="connsiteX3" fmla="*/ 463575 w 1821485"/>
              <a:gd name="connsiteY3" fmla="*/ 3008832 h 3332682"/>
              <a:gd name="connsiteX4" fmla="*/ 573112 w 1821485"/>
              <a:gd name="connsiteY4" fmla="*/ 2868340 h 3332682"/>
              <a:gd name="connsiteX5" fmla="*/ 642168 w 1821485"/>
              <a:gd name="connsiteY5" fmla="*/ 2654027 h 3332682"/>
              <a:gd name="connsiteX6" fmla="*/ 787425 w 1821485"/>
              <a:gd name="connsiteY6" fmla="*/ 2373039 h 3332682"/>
              <a:gd name="connsiteX7" fmla="*/ 832669 w 1821485"/>
              <a:gd name="connsiteY7" fmla="*/ 2180158 h 3332682"/>
              <a:gd name="connsiteX8" fmla="*/ 839812 w 1821485"/>
              <a:gd name="connsiteY8" fmla="*/ 2094434 h 3332682"/>
              <a:gd name="connsiteX9" fmla="*/ 835050 w 1821485"/>
              <a:gd name="connsiteY9" fmla="*/ 2008709 h 3332682"/>
              <a:gd name="connsiteX10" fmla="*/ 796950 w 1821485"/>
              <a:gd name="connsiteY10" fmla="*/ 1880121 h 3332682"/>
              <a:gd name="connsiteX11" fmla="*/ 775518 w 1821485"/>
              <a:gd name="connsiteY11" fmla="*/ 1775346 h 3332682"/>
              <a:gd name="connsiteX12" fmla="*/ 756469 w 1821485"/>
              <a:gd name="connsiteY12" fmla="*/ 1706290 h 3332682"/>
              <a:gd name="connsiteX13" fmla="*/ 754087 w 1821485"/>
              <a:gd name="connsiteY13" fmla="*/ 1565795 h 3332682"/>
              <a:gd name="connsiteX14" fmla="*/ 764571 w 1821485"/>
              <a:gd name="connsiteY14" fmla="*/ 1454182 h 3332682"/>
              <a:gd name="connsiteX15" fmla="*/ 796900 w 1821485"/>
              <a:gd name="connsiteY15" fmla="*/ 1390192 h 3332682"/>
              <a:gd name="connsiteX16" fmla="*/ 853040 w 1821485"/>
              <a:gd name="connsiteY16" fmla="*/ 1279569 h 3332682"/>
              <a:gd name="connsiteX17" fmla="*/ 899484 w 1821485"/>
              <a:gd name="connsiteY17" fmla="*/ 1146867 h 3332682"/>
              <a:gd name="connsiteX18" fmla="*/ 928935 w 1821485"/>
              <a:gd name="connsiteY18" fmla="*/ 982846 h 3332682"/>
              <a:gd name="connsiteX19" fmla="*/ 943585 w 1821485"/>
              <a:gd name="connsiteY19" fmla="*/ 914609 h 3332682"/>
              <a:gd name="connsiteX20" fmla="*/ 1027805 w 1821485"/>
              <a:gd name="connsiteY20" fmla="*/ 735139 h 3332682"/>
              <a:gd name="connsiteX21" fmla="*/ 1098423 w 1821485"/>
              <a:gd name="connsiteY21" fmla="*/ 617753 h 3332682"/>
              <a:gd name="connsiteX22" fmla="*/ 1213771 w 1821485"/>
              <a:gd name="connsiteY22" fmla="*/ 520102 h 3332682"/>
              <a:gd name="connsiteX23" fmla="*/ 1339329 w 1821485"/>
              <a:gd name="connsiteY23" fmla="*/ 428567 h 3332682"/>
              <a:gd name="connsiteX24" fmla="*/ 1821485 w 1821485"/>
              <a:gd name="connsiteY24" fmla="*/ 0 h 3332682"/>
              <a:gd name="connsiteX25" fmla="*/ 1821485 w 1821485"/>
              <a:gd name="connsiteY25" fmla="*/ 0 h 3332682"/>
              <a:gd name="connsiteX0" fmla="*/ 0 w 2345360"/>
              <a:gd name="connsiteY0" fmla="*/ 3551929 h 3551929"/>
              <a:gd name="connsiteX1" fmla="*/ 818381 w 2345360"/>
              <a:gd name="connsiteY1" fmla="*/ 3332682 h 3551929"/>
              <a:gd name="connsiteX2" fmla="*/ 880294 w 2345360"/>
              <a:gd name="connsiteY2" fmla="*/ 3192188 h 3551929"/>
              <a:gd name="connsiteX3" fmla="*/ 987450 w 2345360"/>
              <a:gd name="connsiteY3" fmla="*/ 3008832 h 3551929"/>
              <a:gd name="connsiteX4" fmla="*/ 1096987 w 2345360"/>
              <a:gd name="connsiteY4" fmla="*/ 2868340 h 3551929"/>
              <a:gd name="connsiteX5" fmla="*/ 1166043 w 2345360"/>
              <a:gd name="connsiteY5" fmla="*/ 2654027 h 3551929"/>
              <a:gd name="connsiteX6" fmla="*/ 1311300 w 2345360"/>
              <a:gd name="connsiteY6" fmla="*/ 2373039 h 3551929"/>
              <a:gd name="connsiteX7" fmla="*/ 1356544 w 2345360"/>
              <a:gd name="connsiteY7" fmla="*/ 2180158 h 3551929"/>
              <a:gd name="connsiteX8" fmla="*/ 1363687 w 2345360"/>
              <a:gd name="connsiteY8" fmla="*/ 2094434 h 3551929"/>
              <a:gd name="connsiteX9" fmla="*/ 1358925 w 2345360"/>
              <a:gd name="connsiteY9" fmla="*/ 2008709 h 3551929"/>
              <a:gd name="connsiteX10" fmla="*/ 1320825 w 2345360"/>
              <a:gd name="connsiteY10" fmla="*/ 1880121 h 3551929"/>
              <a:gd name="connsiteX11" fmla="*/ 1299393 w 2345360"/>
              <a:gd name="connsiteY11" fmla="*/ 1775346 h 3551929"/>
              <a:gd name="connsiteX12" fmla="*/ 1280344 w 2345360"/>
              <a:gd name="connsiteY12" fmla="*/ 1706290 h 3551929"/>
              <a:gd name="connsiteX13" fmla="*/ 1277962 w 2345360"/>
              <a:gd name="connsiteY13" fmla="*/ 1565795 h 3551929"/>
              <a:gd name="connsiteX14" fmla="*/ 1288446 w 2345360"/>
              <a:gd name="connsiteY14" fmla="*/ 1454182 h 3551929"/>
              <a:gd name="connsiteX15" fmla="*/ 1320775 w 2345360"/>
              <a:gd name="connsiteY15" fmla="*/ 1390192 h 3551929"/>
              <a:gd name="connsiteX16" fmla="*/ 1376915 w 2345360"/>
              <a:gd name="connsiteY16" fmla="*/ 1279569 h 3551929"/>
              <a:gd name="connsiteX17" fmla="*/ 1423359 w 2345360"/>
              <a:gd name="connsiteY17" fmla="*/ 1146867 h 3551929"/>
              <a:gd name="connsiteX18" fmla="*/ 1452810 w 2345360"/>
              <a:gd name="connsiteY18" fmla="*/ 982846 h 3551929"/>
              <a:gd name="connsiteX19" fmla="*/ 1467460 w 2345360"/>
              <a:gd name="connsiteY19" fmla="*/ 914609 h 3551929"/>
              <a:gd name="connsiteX20" fmla="*/ 1551680 w 2345360"/>
              <a:gd name="connsiteY20" fmla="*/ 735139 h 3551929"/>
              <a:gd name="connsiteX21" fmla="*/ 1622298 w 2345360"/>
              <a:gd name="connsiteY21" fmla="*/ 617753 h 3551929"/>
              <a:gd name="connsiteX22" fmla="*/ 1737646 w 2345360"/>
              <a:gd name="connsiteY22" fmla="*/ 520102 h 3551929"/>
              <a:gd name="connsiteX23" fmla="*/ 1863204 w 2345360"/>
              <a:gd name="connsiteY23" fmla="*/ 428567 h 3551929"/>
              <a:gd name="connsiteX24" fmla="*/ 2345360 w 2345360"/>
              <a:gd name="connsiteY24" fmla="*/ 0 h 3551929"/>
              <a:gd name="connsiteX25" fmla="*/ 2345360 w 2345360"/>
              <a:gd name="connsiteY25" fmla="*/ 0 h 3551929"/>
              <a:gd name="connsiteX0" fmla="*/ 0 w 2345360"/>
              <a:gd name="connsiteY0" fmla="*/ 3551929 h 3551929"/>
              <a:gd name="connsiteX1" fmla="*/ 530250 w 2345360"/>
              <a:gd name="connsiteY1" fmla="*/ 3408882 h 3551929"/>
              <a:gd name="connsiteX2" fmla="*/ 818381 w 2345360"/>
              <a:gd name="connsiteY2" fmla="*/ 3332682 h 3551929"/>
              <a:gd name="connsiteX3" fmla="*/ 880294 w 2345360"/>
              <a:gd name="connsiteY3" fmla="*/ 3192188 h 3551929"/>
              <a:gd name="connsiteX4" fmla="*/ 987450 w 2345360"/>
              <a:gd name="connsiteY4" fmla="*/ 3008832 h 3551929"/>
              <a:gd name="connsiteX5" fmla="*/ 1096987 w 2345360"/>
              <a:gd name="connsiteY5" fmla="*/ 2868340 h 3551929"/>
              <a:gd name="connsiteX6" fmla="*/ 1166043 w 2345360"/>
              <a:gd name="connsiteY6" fmla="*/ 2654027 h 3551929"/>
              <a:gd name="connsiteX7" fmla="*/ 1311300 w 2345360"/>
              <a:gd name="connsiteY7" fmla="*/ 2373039 h 3551929"/>
              <a:gd name="connsiteX8" fmla="*/ 1356544 w 2345360"/>
              <a:gd name="connsiteY8" fmla="*/ 2180158 h 3551929"/>
              <a:gd name="connsiteX9" fmla="*/ 1363687 w 2345360"/>
              <a:gd name="connsiteY9" fmla="*/ 2094434 h 3551929"/>
              <a:gd name="connsiteX10" fmla="*/ 1358925 w 2345360"/>
              <a:gd name="connsiteY10" fmla="*/ 2008709 h 3551929"/>
              <a:gd name="connsiteX11" fmla="*/ 1320825 w 2345360"/>
              <a:gd name="connsiteY11" fmla="*/ 1880121 h 3551929"/>
              <a:gd name="connsiteX12" fmla="*/ 1299393 w 2345360"/>
              <a:gd name="connsiteY12" fmla="*/ 1775346 h 3551929"/>
              <a:gd name="connsiteX13" fmla="*/ 1280344 w 2345360"/>
              <a:gd name="connsiteY13" fmla="*/ 1706290 h 3551929"/>
              <a:gd name="connsiteX14" fmla="*/ 1277962 w 2345360"/>
              <a:gd name="connsiteY14" fmla="*/ 1565795 h 3551929"/>
              <a:gd name="connsiteX15" fmla="*/ 1288446 w 2345360"/>
              <a:gd name="connsiteY15" fmla="*/ 1454182 h 3551929"/>
              <a:gd name="connsiteX16" fmla="*/ 1320775 w 2345360"/>
              <a:gd name="connsiteY16" fmla="*/ 1390192 h 3551929"/>
              <a:gd name="connsiteX17" fmla="*/ 1376915 w 2345360"/>
              <a:gd name="connsiteY17" fmla="*/ 1279569 h 3551929"/>
              <a:gd name="connsiteX18" fmla="*/ 1423359 w 2345360"/>
              <a:gd name="connsiteY18" fmla="*/ 1146867 h 3551929"/>
              <a:gd name="connsiteX19" fmla="*/ 1452810 w 2345360"/>
              <a:gd name="connsiteY19" fmla="*/ 982846 h 3551929"/>
              <a:gd name="connsiteX20" fmla="*/ 1467460 w 2345360"/>
              <a:gd name="connsiteY20" fmla="*/ 914609 h 3551929"/>
              <a:gd name="connsiteX21" fmla="*/ 1551680 w 2345360"/>
              <a:gd name="connsiteY21" fmla="*/ 735139 h 3551929"/>
              <a:gd name="connsiteX22" fmla="*/ 1622298 w 2345360"/>
              <a:gd name="connsiteY22" fmla="*/ 617753 h 3551929"/>
              <a:gd name="connsiteX23" fmla="*/ 1737646 w 2345360"/>
              <a:gd name="connsiteY23" fmla="*/ 520102 h 3551929"/>
              <a:gd name="connsiteX24" fmla="*/ 1863204 w 2345360"/>
              <a:gd name="connsiteY24" fmla="*/ 428567 h 3551929"/>
              <a:gd name="connsiteX25" fmla="*/ 2345360 w 2345360"/>
              <a:gd name="connsiteY25" fmla="*/ 0 h 3551929"/>
              <a:gd name="connsiteX26" fmla="*/ 2345360 w 2345360"/>
              <a:gd name="connsiteY26" fmla="*/ 0 h 3551929"/>
              <a:gd name="connsiteX0" fmla="*/ 0 w 2345360"/>
              <a:gd name="connsiteY0" fmla="*/ 3551929 h 3551929"/>
              <a:gd name="connsiteX1" fmla="*/ 825525 w 2345360"/>
              <a:gd name="connsiteY1" fmla="*/ 3423169 h 3551929"/>
              <a:gd name="connsiteX2" fmla="*/ 818381 w 2345360"/>
              <a:gd name="connsiteY2" fmla="*/ 3332682 h 3551929"/>
              <a:gd name="connsiteX3" fmla="*/ 880294 w 2345360"/>
              <a:gd name="connsiteY3" fmla="*/ 3192188 h 3551929"/>
              <a:gd name="connsiteX4" fmla="*/ 987450 w 2345360"/>
              <a:gd name="connsiteY4" fmla="*/ 3008832 h 3551929"/>
              <a:gd name="connsiteX5" fmla="*/ 1096987 w 2345360"/>
              <a:gd name="connsiteY5" fmla="*/ 2868340 h 3551929"/>
              <a:gd name="connsiteX6" fmla="*/ 1166043 w 2345360"/>
              <a:gd name="connsiteY6" fmla="*/ 2654027 h 3551929"/>
              <a:gd name="connsiteX7" fmla="*/ 1311300 w 2345360"/>
              <a:gd name="connsiteY7" fmla="*/ 2373039 h 3551929"/>
              <a:gd name="connsiteX8" fmla="*/ 1356544 w 2345360"/>
              <a:gd name="connsiteY8" fmla="*/ 2180158 h 3551929"/>
              <a:gd name="connsiteX9" fmla="*/ 1363687 w 2345360"/>
              <a:gd name="connsiteY9" fmla="*/ 2094434 h 3551929"/>
              <a:gd name="connsiteX10" fmla="*/ 1358925 w 2345360"/>
              <a:gd name="connsiteY10" fmla="*/ 2008709 h 3551929"/>
              <a:gd name="connsiteX11" fmla="*/ 1320825 w 2345360"/>
              <a:gd name="connsiteY11" fmla="*/ 1880121 h 3551929"/>
              <a:gd name="connsiteX12" fmla="*/ 1299393 w 2345360"/>
              <a:gd name="connsiteY12" fmla="*/ 1775346 h 3551929"/>
              <a:gd name="connsiteX13" fmla="*/ 1280344 w 2345360"/>
              <a:gd name="connsiteY13" fmla="*/ 1706290 h 3551929"/>
              <a:gd name="connsiteX14" fmla="*/ 1277962 w 2345360"/>
              <a:gd name="connsiteY14" fmla="*/ 1565795 h 3551929"/>
              <a:gd name="connsiteX15" fmla="*/ 1288446 w 2345360"/>
              <a:gd name="connsiteY15" fmla="*/ 1454182 h 3551929"/>
              <a:gd name="connsiteX16" fmla="*/ 1320775 w 2345360"/>
              <a:gd name="connsiteY16" fmla="*/ 1390192 h 3551929"/>
              <a:gd name="connsiteX17" fmla="*/ 1376915 w 2345360"/>
              <a:gd name="connsiteY17" fmla="*/ 1279569 h 3551929"/>
              <a:gd name="connsiteX18" fmla="*/ 1423359 w 2345360"/>
              <a:gd name="connsiteY18" fmla="*/ 1146867 h 3551929"/>
              <a:gd name="connsiteX19" fmla="*/ 1452810 w 2345360"/>
              <a:gd name="connsiteY19" fmla="*/ 982846 h 3551929"/>
              <a:gd name="connsiteX20" fmla="*/ 1467460 w 2345360"/>
              <a:gd name="connsiteY20" fmla="*/ 914609 h 3551929"/>
              <a:gd name="connsiteX21" fmla="*/ 1551680 w 2345360"/>
              <a:gd name="connsiteY21" fmla="*/ 735139 h 3551929"/>
              <a:gd name="connsiteX22" fmla="*/ 1622298 w 2345360"/>
              <a:gd name="connsiteY22" fmla="*/ 617753 h 3551929"/>
              <a:gd name="connsiteX23" fmla="*/ 1737646 w 2345360"/>
              <a:gd name="connsiteY23" fmla="*/ 520102 h 3551929"/>
              <a:gd name="connsiteX24" fmla="*/ 1863204 w 2345360"/>
              <a:gd name="connsiteY24" fmla="*/ 428567 h 3551929"/>
              <a:gd name="connsiteX25" fmla="*/ 2345360 w 2345360"/>
              <a:gd name="connsiteY25" fmla="*/ 0 h 3551929"/>
              <a:gd name="connsiteX26" fmla="*/ 2345360 w 2345360"/>
              <a:gd name="connsiteY26" fmla="*/ 0 h 3551929"/>
              <a:gd name="connsiteX0" fmla="*/ 0 w 2345360"/>
              <a:gd name="connsiteY0" fmla="*/ 3551929 h 3551929"/>
              <a:gd name="connsiteX1" fmla="*/ 806475 w 2345360"/>
              <a:gd name="connsiteY1" fmla="*/ 3432695 h 3551929"/>
              <a:gd name="connsiteX2" fmla="*/ 825525 w 2345360"/>
              <a:gd name="connsiteY2" fmla="*/ 3423169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62296"/>
              <a:gd name="connsiteX1" fmla="*/ 620738 w 2345360"/>
              <a:gd name="connsiteY1" fmla="*/ 3549377 h 3562296"/>
              <a:gd name="connsiteX2" fmla="*/ 825525 w 2345360"/>
              <a:gd name="connsiteY2" fmla="*/ 3423169 h 3562296"/>
              <a:gd name="connsiteX3" fmla="*/ 818381 w 2345360"/>
              <a:gd name="connsiteY3" fmla="*/ 3332682 h 3562296"/>
              <a:gd name="connsiteX4" fmla="*/ 880294 w 2345360"/>
              <a:gd name="connsiteY4" fmla="*/ 3192188 h 3562296"/>
              <a:gd name="connsiteX5" fmla="*/ 987450 w 2345360"/>
              <a:gd name="connsiteY5" fmla="*/ 3008832 h 3562296"/>
              <a:gd name="connsiteX6" fmla="*/ 1096987 w 2345360"/>
              <a:gd name="connsiteY6" fmla="*/ 2868340 h 3562296"/>
              <a:gd name="connsiteX7" fmla="*/ 1166043 w 2345360"/>
              <a:gd name="connsiteY7" fmla="*/ 2654027 h 3562296"/>
              <a:gd name="connsiteX8" fmla="*/ 1311300 w 2345360"/>
              <a:gd name="connsiteY8" fmla="*/ 2373039 h 3562296"/>
              <a:gd name="connsiteX9" fmla="*/ 1356544 w 2345360"/>
              <a:gd name="connsiteY9" fmla="*/ 2180158 h 3562296"/>
              <a:gd name="connsiteX10" fmla="*/ 1363687 w 2345360"/>
              <a:gd name="connsiteY10" fmla="*/ 2094434 h 3562296"/>
              <a:gd name="connsiteX11" fmla="*/ 1358925 w 2345360"/>
              <a:gd name="connsiteY11" fmla="*/ 2008709 h 3562296"/>
              <a:gd name="connsiteX12" fmla="*/ 1320825 w 2345360"/>
              <a:gd name="connsiteY12" fmla="*/ 1880121 h 3562296"/>
              <a:gd name="connsiteX13" fmla="*/ 1299393 w 2345360"/>
              <a:gd name="connsiteY13" fmla="*/ 1775346 h 3562296"/>
              <a:gd name="connsiteX14" fmla="*/ 1280344 w 2345360"/>
              <a:gd name="connsiteY14" fmla="*/ 1706290 h 3562296"/>
              <a:gd name="connsiteX15" fmla="*/ 1277962 w 2345360"/>
              <a:gd name="connsiteY15" fmla="*/ 1565795 h 3562296"/>
              <a:gd name="connsiteX16" fmla="*/ 1288446 w 2345360"/>
              <a:gd name="connsiteY16" fmla="*/ 1454182 h 3562296"/>
              <a:gd name="connsiteX17" fmla="*/ 1320775 w 2345360"/>
              <a:gd name="connsiteY17" fmla="*/ 1390192 h 3562296"/>
              <a:gd name="connsiteX18" fmla="*/ 1376915 w 2345360"/>
              <a:gd name="connsiteY18" fmla="*/ 1279569 h 3562296"/>
              <a:gd name="connsiteX19" fmla="*/ 1423359 w 2345360"/>
              <a:gd name="connsiteY19" fmla="*/ 1146867 h 3562296"/>
              <a:gd name="connsiteX20" fmla="*/ 1452810 w 2345360"/>
              <a:gd name="connsiteY20" fmla="*/ 982846 h 3562296"/>
              <a:gd name="connsiteX21" fmla="*/ 1467460 w 2345360"/>
              <a:gd name="connsiteY21" fmla="*/ 914609 h 3562296"/>
              <a:gd name="connsiteX22" fmla="*/ 1551680 w 2345360"/>
              <a:gd name="connsiteY22" fmla="*/ 735139 h 3562296"/>
              <a:gd name="connsiteX23" fmla="*/ 1622298 w 2345360"/>
              <a:gd name="connsiteY23" fmla="*/ 617753 h 3562296"/>
              <a:gd name="connsiteX24" fmla="*/ 1737646 w 2345360"/>
              <a:gd name="connsiteY24" fmla="*/ 520102 h 3562296"/>
              <a:gd name="connsiteX25" fmla="*/ 1863204 w 2345360"/>
              <a:gd name="connsiteY25" fmla="*/ 428567 h 3562296"/>
              <a:gd name="connsiteX26" fmla="*/ 2345360 w 2345360"/>
              <a:gd name="connsiteY26" fmla="*/ 0 h 3562296"/>
              <a:gd name="connsiteX27" fmla="*/ 2345360 w 2345360"/>
              <a:gd name="connsiteY27" fmla="*/ 0 h 3562296"/>
              <a:gd name="connsiteX0" fmla="*/ 0 w 2345360"/>
              <a:gd name="connsiteY0" fmla="*/ 3551929 h 3562296"/>
              <a:gd name="connsiteX1" fmla="*/ 620738 w 2345360"/>
              <a:gd name="connsiteY1" fmla="*/ 3549377 h 3562296"/>
              <a:gd name="connsiteX2" fmla="*/ 808857 w 2345360"/>
              <a:gd name="connsiteY2" fmla="*/ 3416025 h 3562296"/>
              <a:gd name="connsiteX3" fmla="*/ 818381 w 2345360"/>
              <a:gd name="connsiteY3" fmla="*/ 3332682 h 3562296"/>
              <a:gd name="connsiteX4" fmla="*/ 880294 w 2345360"/>
              <a:gd name="connsiteY4" fmla="*/ 3192188 h 3562296"/>
              <a:gd name="connsiteX5" fmla="*/ 987450 w 2345360"/>
              <a:gd name="connsiteY5" fmla="*/ 3008832 h 3562296"/>
              <a:gd name="connsiteX6" fmla="*/ 1096987 w 2345360"/>
              <a:gd name="connsiteY6" fmla="*/ 2868340 h 3562296"/>
              <a:gd name="connsiteX7" fmla="*/ 1166043 w 2345360"/>
              <a:gd name="connsiteY7" fmla="*/ 2654027 h 3562296"/>
              <a:gd name="connsiteX8" fmla="*/ 1311300 w 2345360"/>
              <a:gd name="connsiteY8" fmla="*/ 2373039 h 3562296"/>
              <a:gd name="connsiteX9" fmla="*/ 1356544 w 2345360"/>
              <a:gd name="connsiteY9" fmla="*/ 2180158 h 3562296"/>
              <a:gd name="connsiteX10" fmla="*/ 1363687 w 2345360"/>
              <a:gd name="connsiteY10" fmla="*/ 2094434 h 3562296"/>
              <a:gd name="connsiteX11" fmla="*/ 1358925 w 2345360"/>
              <a:gd name="connsiteY11" fmla="*/ 2008709 h 3562296"/>
              <a:gd name="connsiteX12" fmla="*/ 1320825 w 2345360"/>
              <a:gd name="connsiteY12" fmla="*/ 1880121 h 3562296"/>
              <a:gd name="connsiteX13" fmla="*/ 1299393 w 2345360"/>
              <a:gd name="connsiteY13" fmla="*/ 1775346 h 3562296"/>
              <a:gd name="connsiteX14" fmla="*/ 1280344 w 2345360"/>
              <a:gd name="connsiteY14" fmla="*/ 1706290 h 3562296"/>
              <a:gd name="connsiteX15" fmla="*/ 1277962 w 2345360"/>
              <a:gd name="connsiteY15" fmla="*/ 1565795 h 3562296"/>
              <a:gd name="connsiteX16" fmla="*/ 1288446 w 2345360"/>
              <a:gd name="connsiteY16" fmla="*/ 1454182 h 3562296"/>
              <a:gd name="connsiteX17" fmla="*/ 1320775 w 2345360"/>
              <a:gd name="connsiteY17" fmla="*/ 1390192 h 3562296"/>
              <a:gd name="connsiteX18" fmla="*/ 1376915 w 2345360"/>
              <a:gd name="connsiteY18" fmla="*/ 1279569 h 3562296"/>
              <a:gd name="connsiteX19" fmla="*/ 1423359 w 2345360"/>
              <a:gd name="connsiteY19" fmla="*/ 1146867 h 3562296"/>
              <a:gd name="connsiteX20" fmla="*/ 1452810 w 2345360"/>
              <a:gd name="connsiteY20" fmla="*/ 982846 h 3562296"/>
              <a:gd name="connsiteX21" fmla="*/ 1467460 w 2345360"/>
              <a:gd name="connsiteY21" fmla="*/ 914609 h 3562296"/>
              <a:gd name="connsiteX22" fmla="*/ 1551680 w 2345360"/>
              <a:gd name="connsiteY22" fmla="*/ 735139 h 3562296"/>
              <a:gd name="connsiteX23" fmla="*/ 1622298 w 2345360"/>
              <a:gd name="connsiteY23" fmla="*/ 617753 h 3562296"/>
              <a:gd name="connsiteX24" fmla="*/ 1737646 w 2345360"/>
              <a:gd name="connsiteY24" fmla="*/ 520102 h 3562296"/>
              <a:gd name="connsiteX25" fmla="*/ 1863204 w 2345360"/>
              <a:gd name="connsiteY25" fmla="*/ 428567 h 3562296"/>
              <a:gd name="connsiteX26" fmla="*/ 2345360 w 2345360"/>
              <a:gd name="connsiteY26" fmla="*/ 0 h 3562296"/>
              <a:gd name="connsiteX27" fmla="*/ 2345360 w 2345360"/>
              <a:gd name="connsiteY27" fmla="*/ 0 h 3562296"/>
              <a:gd name="connsiteX0" fmla="*/ 0 w 2345360"/>
              <a:gd name="connsiteY0" fmla="*/ 3551929 h 3551929"/>
              <a:gd name="connsiteX1" fmla="*/ 620738 w 2345360"/>
              <a:gd name="connsiteY1" fmla="*/ 3549377 h 3551929"/>
              <a:gd name="connsiteX2" fmla="*/ 808857 w 2345360"/>
              <a:gd name="connsiteY2" fmla="*/ 3416025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51929"/>
              <a:gd name="connsiteX1" fmla="*/ 765994 w 2345360"/>
              <a:gd name="connsiteY1" fmla="*/ 3475559 h 3551929"/>
              <a:gd name="connsiteX2" fmla="*/ 808857 w 2345360"/>
              <a:gd name="connsiteY2" fmla="*/ 3416025 h 3551929"/>
              <a:gd name="connsiteX3" fmla="*/ 818381 w 2345360"/>
              <a:gd name="connsiteY3" fmla="*/ 3332682 h 3551929"/>
              <a:gd name="connsiteX4" fmla="*/ 880294 w 2345360"/>
              <a:gd name="connsiteY4" fmla="*/ 3192188 h 3551929"/>
              <a:gd name="connsiteX5" fmla="*/ 987450 w 2345360"/>
              <a:gd name="connsiteY5" fmla="*/ 3008832 h 3551929"/>
              <a:gd name="connsiteX6" fmla="*/ 1096987 w 2345360"/>
              <a:gd name="connsiteY6" fmla="*/ 2868340 h 3551929"/>
              <a:gd name="connsiteX7" fmla="*/ 1166043 w 2345360"/>
              <a:gd name="connsiteY7" fmla="*/ 2654027 h 3551929"/>
              <a:gd name="connsiteX8" fmla="*/ 1311300 w 2345360"/>
              <a:gd name="connsiteY8" fmla="*/ 2373039 h 3551929"/>
              <a:gd name="connsiteX9" fmla="*/ 1356544 w 2345360"/>
              <a:gd name="connsiteY9" fmla="*/ 2180158 h 3551929"/>
              <a:gd name="connsiteX10" fmla="*/ 1363687 w 2345360"/>
              <a:gd name="connsiteY10" fmla="*/ 2094434 h 3551929"/>
              <a:gd name="connsiteX11" fmla="*/ 1358925 w 2345360"/>
              <a:gd name="connsiteY11" fmla="*/ 2008709 h 3551929"/>
              <a:gd name="connsiteX12" fmla="*/ 1320825 w 2345360"/>
              <a:gd name="connsiteY12" fmla="*/ 1880121 h 3551929"/>
              <a:gd name="connsiteX13" fmla="*/ 1299393 w 2345360"/>
              <a:gd name="connsiteY13" fmla="*/ 1775346 h 3551929"/>
              <a:gd name="connsiteX14" fmla="*/ 1280344 w 2345360"/>
              <a:gd name="connsiteY14" fmla="*/ 1706290 h 3551929"/>
              <a:gd name="connsiteX15" fmla="*/ 1277962 w 2345360"/>
              <a:gd name="connsiteY15" fmla="*/ 1565795 h 3551929"/>
              <a:gd name="connsiteX16" fmla="*/ 1288446 w 2345360"/>
              <a:gd name="connsiteY16" fmla="*/ 1454182 h 3551929"/>
              <a:gd name="connsiteX17" fmla="*/ 1320775 w 2345360"/>
              <a:gd name="connsiteY17" fmla="*/ 1390192 h 3551929"/>
              <a:gd name="connsiteX18" fmla="*/ 1376915 w 2345360"/>
              <a:gd name="connsiteY18" fmla="*/ 1279569 h 3551929"/>
              <a:gd name="connsiteX19" fmla="*/ 1423359 w 2345360"/>
              <a:gd name="connsiteY19" fmla="*/ 1146867 h 3551929"/>
              <a:gd name="connsiteX20" fmla="*/ 1452810 w 2345360"/>
              <a:gd name="connsiteY20" fmla="*/ 982846 h 3551929"/>
              <a:gd name="connsiteX21" fmla="*/ 1467460 w 2345360"/>
              <a:gd name="connsiteY21" fmla="*/ 914609 h 3551929"/>
              <a:gd name="connsiteX22" fmla="*/ 1551680 w 2345360"/>
              <a:gd name="connsiteY22" fmla="*/ 735139 h 3551929"/>
              <a:gd name="connsiteX23" fmla="*/ 1622298 w 2345360"/>
              <a:gd name="connsiteY23" fmla="*/ 617753 h 3551929"/>
              <a:gd name="connsiteX24" fmla="*/ 1737646 w 2345360"/>
              <a:gd name="connsiteY24" fmla="*/ 520102 h 3551929"/>
              <a:gd name="connsiteX25" fmla="*/ 1863204 w 2345360"/>
              <a:gd name="connsiteY25" fmla="*/ 428567 h 3551929"/>
              <a:gd name="connsiteX26" fmla="*/ 2345360 w 2345360"/>
              <a:gd name="connsiteY26" fmla="*/ 0 h 3551929"/>
              <a:gd name="connsiteX27" fmla="*/ 2345360 w 2345360"/>
              <a:gd name="connsiteY27" fmla="*/ 0 h 3551929"/>
              <a:gd name="connsiteX0" fmla="*/ 0 w 2345360"/>
              <a:gd name="connsiteY0" fmla="*/ 3551929 h 3551929"/>
              <a:gd name="connsiteX1" fmla="*/ 442144 w 2345360"/>
              <a:gd name="connsiteY1" fmla="*/ 3504132 h 3551929"/>
              <a:gd name="connsiteX2" fmla="*/ 765994 w 2345360"/>
              <a:gd name="connsiteY2" fmla="*/ 3475559 h 3551929"/>
              <a:gd name="connsiteX3" fmla="*/ 808857 w 2345360"/>
              <a:gd name="connsiteY3" fmla="*/ 3416025 h 3551929"/>
              <a:gd name="connsiteX4" fmla="*/ 818381 w 2345360"/>
              <a:gd name="connsiteY4" fmla="*/ 3332682 h 3551929"/>
              <a:gd name="connsiteX5" fmla="*/ 880294 w 2345360"/>
              <a:gd name="connsiteY5" fmla="*/ 3192188 h 3551929"/>
              <a:gd name="connsiteX6" fmla="*/ 987450 w 2345360"/>
              <a:gd name="connsiteY6" fmla="*/ 3008832 h 3551929"/>
              <a:gd name="connsiteX7" fmla="*/ 1096987 w 2345360"/>
              <a:gd name="connsiteY7" fmla="*/ 2868340 h 3551929"/>
              <a:gd name="connsiteX8" fmla="*/ 1166043 w 2345360"/>
              <a:gd name="connsiteY8" fmla="*/ 2654027 h 3551929"/>
              <a:gd name="connsiteX9" fmla="*/ 1311300 w 2345360"/>
              <a:gd name="connsiteY9" fmla="*/ 2373039 h 3551929"/>
              <a:gd name="connsiteX10" fmla="*/ 1356544 w 2345360"/>
              <a:gd name="connsiteY10" fmla="*/ 2180158 h 3551929"/>
              <a:gd name="connsiteX11" fmla="*/ 1363687 w 2345360"/>
              <a:gd name="connsiteY11" fmla="*/ 2094434 h 3551929"/>
              <a:gd name="connsiteX12" fmla="*/ 1358925 w 2345360"/>
              <a:gd name="connsiteY12" fmla="*/ 2008709 h 3551929"/>
              <a:gd name="connsiteX13" fmla="*/ 1320825 w 2345360"/>
              <a:gd name="connsiteY13" fmla="*/ 1880121 h 3551929"/>
              <a:gd name="connsiteX14" fmla="*/ 1299393 w 2345360"/>
              <a:gd name="connsiteY14" fmla="*/ 1775346 h 3551929"/>
              <a:gd name="connsiteX15" fmla="*/ 1280344 w 2345360"/>
              <a:gd name="connsiteY15" fmla="*/ 1706290 h 3551929"/>
              <a:gd name="connsiteX16" fmla="*/ 1277962 w 2345360"/>
              <a:gd name="connsiteY16" fmla="*/ 1565795 h 3551929"/>
              <a:gd name="connsiteX17" fmla="*/ 1288446 w 2345360"/>
              <a:gd name="connsiteY17" fmla="*/ 1454182 h 3551929"/>
              <a:gd name="connsiteX18" fmla="*/ 1320775 w 2345360"/>
              <a:gd name="connsiteY18" fmla="*/ 1390192 h 3551929"/>
              <a:gd name="connsiteX19" fmla="*/ 1376915 w 2345360"/>
              <a:gd name="connsiteY19" fmla="*/ 1279569 h 3551929"/>
              <a:gd name="connsiteX20" fmla="*/ 1423359 w 2345360"/>
              <a:gd name="connsiteY20" fmla="*/ 1146867 h 3551929"/>
              <a:gd name="connsiteX21" fmla="*/ 1452810 w 2345360"/>
              <a:gd name="connsiteY21" fmla="*/ 982846 h 3551929"/>
              <a:gd name="connsiteX22" fmla="*/ 1467460 w 2345360"/>
              <a:gd name="connsiteY22" fmla="*/ 914609 h 3551929"/>
              <a:gd name="connsiteX23" fmla="*/ 1551680 w 2345360"/>
              <a:gd name="connsiteY23" fmla="*/ 735139 h 3551929"/>
              <a:gd name="connsiteX24" fmla="*/ 1622298 w 2345360"/>
              <a:gd name="connsiteY24" fmla="*/ 617753 h 3551929"/>
              <a:gd name="connsiteX25" fmla="*/ 1737646 w 2345360"/>
              <a:gd name="connsiteY25" fmla="*/ 520102 h 3551929"/>
              <a:gd name="connsiteX26" fmla="*/ 1863204 w 2345360"/>
              <a:gd name="connsiteY26" fmla="*/ 428567 h 3551929"/>
              <a:gd name="connsiteX27" fmla="*/ 2345360 w 2345360"/>
              <a:gd name="connsiteY27" fmla="*/ 0 h 3551929"/>
              <a:gd name="connsiteX28" fmla="*/ 2345360 w 2345360"/>
              <a:gd name="connsiteY28" fmla="*/ 0 h 3551929"/>
              <a:gd name="connsiteX0" fmla="*/ 0 w 2345360"/>
              <a:gd name="connsiteY0" fmla="*/ 3551929 h 3551929"/>
              <a:gd name="connsiteX1" fmla="*/ 237356 w 2345360"/>
              <a:gd name="connsiteY1" fmla="*/ 3527945 h 3551929"/>
              <a:gd name="connsiteX2" fmla="*/ 442144 w 2345360"/>
              <a:gd name="connsiteY2" fmla="*/ 3504132 h 3551929"/>
              <a:gd name="connsiteX3" fmla="*/ 765994 w 2345360"/>
              <a:gd name="connsiteY3" fmla="*/ 3475559 h 3551929"/>
              <a:gd name="connsiteX4" fmla="*/ 808857 w 2345360"/>
              <a:gd name="connsiteY4" fmla="*/ 3416025 h 3551929"/>
              <a:gd name="connsiteX5" fmla="*/ 818381 w 2345360"/>
              <a:gd name="connsiteY5" fmla="*/ 3332682 h 3551929"/>
              <a:gd name="connsiteX6" fmla="*/ 880294 w 2345360"/>
              <a:gd name="connsiteY6" fmla="*/ 3192188 h 3551929"/>
              <a:gd name="connsiteX7" fmla="*/ 987450 w 2345360"/>
              <a:gd name="connsiteY7" fmla="*/ 3008832 h 3551929"/>
              <a:gd name="connsiteX8" fmla="*/ 1096987 w 2345360"/>
              <a:gd name="connsiteY8" fmla="*/ 2868340 h 3551929"/>
              <a:gd name="connsiteX9" fmla="*/ 1166043 w 2345360"/>
              <a:gd name="connsiteY9" fmla="*/ 2654027 h 3551929"/>
              <a:gd name="connsiteX10" fmla="*/ 1311300 w 2345360"/>
              <a:gd name="connsiteY10" fmla="*/ 2373039 h 3551929"/>
              <a:gd name="connsiteX11" fmla="*/ 1356544 w 2345360"/>
              <a:gd name="connsiteY11" fmla="*/ 2180158 h 3551929"/>
              <a:gd name="connsiteX12" fmla="*/ 1363687 w 2345360"/>
              <a:gd name="connsiteY12" fmla="*/ 2094434 h 3551929"/>
              <a:gd name="connsiteX13" fmla="*/ 1358925 w 2345360"/>
              <a:gd name="connsiteY13" fmla="*/ 2008709 h 3551929"/>
              <a:gd name="connsiteX14" fmla="*/ 1320825 w 2345360"/>
              <a:gd name="connsiteY14" fmla="*/ 1880121 h 3551929"/>
              <a:gd name="connsiteX15" fmla="*/ 1299393 w 2345360"/>
              <a:gd name="connsiteY15" fmla="*/ 1775346 h 3551929"/>
              <a:gd name="connsiteX16" fmla="*/ 1280344 w 2345360"/>
              <a:gd name="connsiteY16" fmla="*/ 1706290 h 3551929"/>
              <a:gd name="connsiteX17" fmla="*/ 1277962 w 2345360"/>
              <a:gd name="connsiteY17" fmla="*/ 1565795 h 3551929"/>
              <a:gd name="connsiteX18" fmla="*/ 1288446 w 2345360"/>
              <a:gd name="connsiteY18" fmla="*/ 1454182 h 3551929"/>
              <a:gd name="connsiteX19" fmla="*/ 1320775 w 2345360"/>
              <a:gd name="connsiteY19" fmla="*/ 1390192 h 3551929"/>
              <a:gd name="connsiteX20" fmla="*/ 1376915 w 2345360"/>
              <a:gd name="connsiteY20" fmla="*/ 1279569 h 3551929"/>
              <a:gd name="connsiteX21" fmla="*/ 1423359 w 2345360"/>
              <a:gd name="connsiteY21" fmla="*/ 1146867 h 3551929"/>
              <a:gd name="connsiteX22" fmla="*/ 1452810 w 2345360"/>
              <a:gd name="connsiteY22" fmla="*/ 982846 h 3551929"/>
              <a:gd name="connsiteX23" fmla="*/ 1467460 w 2345360"/>
              <a:gd name="connsiteY23" fmla="*/ 914609 h 3551929"/>
              <a:gd name="connsiteX24" fmla="*/ 1551680 w 2345360"/>
              <a:gd name="connsiteY24" fmla="*/ 735139 h 3551929"/>
              <a:gd name="connsiteX25" fmla="*/ 1622298 w 2345360"/>
              <a:gd name="connsiteY25" fmla="*/ 617753 h 3551929"/>
              <a:gd name="connsiteX26" fmla="*/ 1737646 w 2345360"/>
              <a:gd name="connsiteY26" fmla="*/ 520102 h 3551929"/>
              <a:gd name="connsiteX27" fmla="*/ 1863204 w 2345360"/>
              <a:gd name="connsiteY27" fmla="*/ 428567 h 3551929"/>
              <a:gd name="connsiteX28" fmla="*/ 2345360 w 2345360"/>
              <a:gd name="connsiteY28" fmla="*/ 0 h 3551929"/>
              <a:gd name="connsiteX29" fmla="*/ 2345360 w 2345360"/>
              <a:gd name="connsiteY29" fmla="*/ 0 h 3551929"/>
              <a:gd name="connsiteX0" fmla="*/ 0 w 2345360"/>
              <a:gd name="connsiteY0" fmla="*/ 3551929 h 3568426"/>
              <a:gd name="connsiteX1" fmla="*/ 237356 w 2345360"/>
              <a:gd name="connsiteY1" fmla="*/ 3527945 h 3568426"/>
              <a:gd name="connsiteX2" fmla="*/ 730275 w 2345360"/>
              <a:gd name="connsiteY2" fmla="*/ 3568426 h 3568426"/>
              <a:gd name="connsiteX3" fmla="*/ 765994 w 2345360"/>
              <a:gd name="connsiteY3" fmla="*/ 3475559 h 3568426"/>
              <a:gd name="connsiteX4" fmla="*/ 808857 w 2345360"/>
              <a:gd name="connsiteY4" fmla="*/ 3416025 h 3568426"/>
              <a:gd name="connsiteX5" fmla="*/ 818381 w 2345360"/>
              <a:gd name="connsiteY5" fmla="*/ 3332682 h 3568426"/>
              <a:gd name="connsiteX6" fmla="*/ 880294 w 2345360"/>
              <a:gd name="connsiteY6" fmla="*/ 3192188 h 3568426"/>
              <a:gd name="connsiteX7" fmla="*/ 987450 w 2345360"/>
              <a:gd name="connsiteY7" fmla="*/ 3008832 h 3568426"/>
              <a:gd name="connsiteX8" fmla="*/ 1096987 w 2345360"/>
              <a:gd name="connsiteY8" fmla="*/ 2868340 h 3568426"/>
              <a:gd name="connsiteX9" fmla="*/ 1166043 w 2345360"/>
              <a:gd name="connsiteY9" fmla="*/ 2654027 h 3568426"/>
              <a:gd name="connsiteX10" fmla="*/ 1311300 w 2345360"/>
              <a:gd name="connsiteY10" fmla="*/ 2373039 h 3568426"/>
              <a:gd name="connsiteX11" fmla="*/ 1356544 w 2345360"/>
              <a:gd name="connsiteY11" fmla="*/ 2180158 h 3568426"/>
              <a:gd name="connsiteX12" fmla="*/ 1363687 w 2345360"/>
              <a:gd name="connsiteY12" fmla="*/ 2094434 h 3568426"/>
              <a:gd name="connsiteX13" fmla="*/ 1358925 w 2345360"/>
              <a:gd name="connsiteY13" fmla="*/ 2008709 h 3568426"/>
              <a:gd name="connsiteX14" fmla="*/ 1320825 w 2345360"/>
              <a:gd name="connsiteY14" fmla="*/ 1880121 h 3568426"/>
              <a:gd name="connsiteX15" fmla="*/ 1299393 w 2345360"/>
              <a:gd name="connsiteY15" fmla="*/ 1775346 h 3568426"/>
              <a:gd name="connsiteX16" fmla="*/ 1280344 w 2345360"/>
              <a:gd name="connsiteY16" fmla="*/ 1706290 h 3568426"/>
              <a:gd name="connsiteX17" fmla="*/ 1277962 w 2345360"/>
              <a:gd name="connsiteY17" fmla="*/ 1565795 h 3568426"/>
              <a:gd name="connsiteX18" fmla="*/ 1288446 w 2345360"/>
              <a:gd name="connsiteY18" fmla="*/ 1454182 h 3568426"/>
              <a:gd name="connsiteX19" fmla="*/ 1320775 w 2345360"/>
              <a:gd name="connsiteY19" fmla="*/ 1390192 h 3568426"/>
              <a:gd name="connsiteX20" fmla="*/ 1376915 w 2345360"/>
              <a:gd name="connsiteY20" fmla="*/ 1279569 h 3568426"/>
              <a:gd name="connsiteX21" fmla="*/ 1423359 w 2345360"/>
              <a:gd name="connsiteY21" fmla="*/ 1146867 h 3568426"/>
              <a:gd name="connsiteX22" fmla="*/ 1452810 w 2345360"/>
              <a:gd name="connsiteY22" fmla="*/ 982846 h 3568426"/>
              <a:gd name="connsiteX23" fmla="*/ 1467460 w 2345360"/>
              <a:gd name="connsiteY23" fmla="*/ 914609 h 3568426"/>
              <a:gd name="connsiteX24" fmla="*/ 1551680 w 2345360"/>
              <a:gd name="connsiteY24" fmla="*/ 735139 h 3568426"/>
              <a:gd name="connsiteX25" fmla="*/ 1622298 w 2345360"/>
              <a:gd name="connsiteY25" fmla="*/ 617753 h 3568426"/>
              <a:gd name="connsiteX26" fmla="*/ 1737646 w 2345360"/>
              <a:gd name="connsiteY26" fmla="*/ 520102 h 3568426"/>
              <a:gd name="connsiteX27" fmla="*/ 1863204 w 2345360"/>
              <a:gd name="connsiteY27" fmla="*/ 428567 h 3568426"/>
              <a:gd name="connsiteX28" fmla="*/ 2345360 w 2345360"/>
              <a:gd name="connsiteY28" fmla="*/ 0 h 3568426"/>
              <a:gd name="connsiteX29" fmla="*/ 2345360 w 2345360"/>
              <a:gd name="connsiteY29" fmla="*/ 0 h 3568426"/>
              <a:gd name="connsiteX0" fmla="*/ 0 w 2345360"/>
              <a:gd name="connsiteY0" fmla="*/ 3551929 h 3737495"/>
              <a:gd name="connsiteX1" fmla="*/ 692174 w 2345360"/>
              <a:gd name="connsiteY1" fmla="*/ 3737495 h 3737495"/>
              <a:gd name="connsiteX2" fmla="*/ 730275 w 2345360"/>
              <a:gd name="connsiteY2" fmla="*/ 3568426 h 3737495"/>
              <a:gd name="connsiteX3" fmla="*/ 765994 w 2345360"/>
              <a:gd name="connsiteY3" fmla="*/ 3475559 h 3737495"/>
              <a:gd name="connsiteX4" fmla="*/ 808857 w 2345360"/>
              <a:gd name="connsiteY4" fmla="*/ 3416025 h 3737495"/>
              <a:gd name="connsiteX5" fmla="*/ 818381 w 2345360"/>
              <a:gd name="connsiteY5" fmla="*/ 3332682 h 3737495"/>
              <a:gd name="connsiteX6" fmla="*/ 880294 w 2345360"/>
              <a:gd name="connsiteY6" fmla="*/ 3192188 h 3737495"/>
              <a:gd name="connsiteX7" fmla="*/ 987450 w 2345360"/>
              <a:gd name="connsiteY7" fmla="*/ 3008832 h 3737495"/>
              <a:gd name="connsiteX8" fmla="*/ 1096987 w 2345360"/>
              <a:gd name="connsiteY8" fmla="*/ 2868340 h 3737495"/>
              <a:gd name="connsiteX9" fmla="*/ 1166043 w 2345360"/>
              <a:gd name="connsiteY9" fmla="*/ 2654027 h 3737495"/>
              <a:gd name="connsiteX10" fmla="*/ 1311300 w 2345360"/>
              <a:gd name="connsiteY10" fmla="*/ 2373039 h 3737495"/>
              <a:gd name="connsiteX11" fmla="*/ 1356544 w 2345360"/>
              <a:gd name="connsiteY11" fmla="*/ 2180158 h 3737495"/>
              <a:gd name="connsiteX12" fmla="*/ 1363687 w 2345360"/>
              <a:gd name="connsiteY12" fmla="*/ 2094434 h 3737495"/>
              <a:gd name="connsiteX13" fmla="*/ 1358925 w 2345360"/>
              <a:gd name="connsiteY13" fmla="*/ 2008709 h 3737495"/>
              <a:gd name="connsiteX14" fmla="*/ 1320825 w 2345360"/>
              <a:gd name="connsiteY14" fmla="*/ 1880121 h 3737495"/>
              <a:gd name="connsiteX15" fmla="*/ 1299393 w 2345360"/>
              <a:gd name="connsiteY15" fmla="*/ 1775346 h 3737495"/>
              <a:gd name="connsiteX16" fmla="*/ 1280344 w 2345360"/>
              <a:gd name="connsiteY16" fmla="*/ 1706290 h 3737495"/>
              <a:gd name="connsiteX17" fmla="*/ 1277962 w 2345360"/>
              <a:gd name="connsiteY17" fmla="*/ 1565795 h 3737495"/>
              <a:gd name="connsiteX18" fmla="*/ 1288446 w 2345360"/>
              <a:gd name="connsiteY18" fmla="*/ 1454182 h 3737495"/>
              <a:gd name="connsiteX19" fmla="*/ 1320775 w 2345360"/>
              <a:gd name="connsiteY19" fmla="*/ 1390192 h 3737495"/>
              <a:gd name="connsiteX20" fmla="*/ 1376915 w 2345360"/>
              <a:gd name="connsiteY20" fmla="*/ 1279569 h 3737495"/>
              <a:gd name="connsiteX21" fmla="*/ 1423359 w 2345360"/>
              <a:gd name="connsiteY21" fmla="*/ 1146867 h 3737495"/>
              <a:gd name="connsiteX22" fmla="*/ 1452810 w 2345360"/>
              <a:gd name="connsiteY22" fmla="*/ 982846 h 3737495"/>
              <a:gd name="connsiteX23" fmla="*/ 1467460 w 2345360"/>
              <a:gd name="connsiteY23" fmla="*/ 914609 h 3737495"/>
              <a:gd name="connsiteX24" fmla="*/ 1551680 w 2345360"/>
              <a:gd name="connsiteY24" fmla="*/ 735139 h 3737495"/>
              <a:gd name="connsiteX25" fmla="*/ 1622298 w 2345360"/>
              <a:gd name="connsiteY25" fmla="*/ 617753 h 3737495"/>
              <a:gd name="connsiteX26" fmla="*/ 1737646 w 2345360"/>
              <a:gd name="connsiteY26" fmla="*/ 520102 h 3737495"/>
              <a:gd name="connsiteX27" fmla="*/ 1863204 w 2345360"/>
              <a:gd name="connsiteY27" fmla="*/ 428567 h 3737495"/>
              <a:gd name="connsiteX28" fmla="*/ 2345360 w 2345360"/>
              <a:gd name="connsiteY28" fmla="*/ 0 h 3737495"/>
              <a:gd name="connsiteX29" fmla="*/ 2345360 w 2345360"/>
              <a:gd name="connsiteY29" fmla="*/ 0 h 3737495"/>
              <a:gd name="connsiteX0" fmla="*/ 0 w 2345360"/>
              <a:gd name="connsiteY0" fmla="*/ 3551929 h 3737495"/>
              <a:gd name="connsiteX1" fmla="*/ 268312 w 2345360"/>
              <a:gd name="connsiteY1" fmla="*/ 3625575 h 3737495"/>
              <a:gd name="connsiteX2" fmla="*/ 692174 w 2345360"/>
              <a:gd name="connsiteY2" fmla="*/ 3737495 h 3737495"/>
              <a:gd name="connsiteX3" fmla="*/ 730275 w 2345360"/>
              <a:gd name="connsiteY3" fmla="*/ 3568426 h 3737495"/>
              <a:gd name="connsiteX4" fmla="*/ 765994 w 2345360"/>
              <a:gd name="connsiteY4" fmla="*/ 3475559 h 3737495"/>
              <a:gd name="connsiteX5" fmla="*/ 808857 w 2345360"/>
              <a:gd name="connsiteY5" fmla="*/ 3416025 h 3737495"/>
              <a:gd name="connsiteX6" fmla="*/ 818381 w 2345360"/>
              <a:gd name="connsiteY6" fmla="*/ 3332682 h 3737495"/>
              <a:gd name="connsiteX7" fmla="*/ 880294 w 2345360"/>
              <a:gd name="connsiteY7" fmla="*/ 3192188 h 3737495"/>
              <a:gd name="connsiteX8" fmla="*/ 987450 w 2345360"/>
              <a:gd name="connsiteY8" fmla="*/ 3008832 h 3737495"/>
              <a:gd name="connsiteX9" fmla="*/ 1096987 w 2345360"/>
              <a:gd name="connsiteY9" fmla="*/ 2868340 h 3737495"/>
              <a:gd name="connsiteX10" fmla="*/ 1166043 w 2345360"/>
              <a:gd name="connsiteY10" fmla="*/ 2654027 h 3737495"/>
              <a:gd name="connsiteX11" fmla="*/ 1311300 w 2345360"/>
              <a:gd name="connsiteY11" fmla="*/ 2373039 h 3737495"/>
              <a:gd name="connsiteX12" fmla="*/ 1356544 w 2345360"/>
              <a:gd name="connsiteY12" fmla="*/ 2180158 h 3737495"/>
              <a:gd name="connsiteX13" fmla="*/ 1363687 w 2345360"/>
              <a:gd name="connsiteY13" fmla="*/ 2094434 h 3737495"/>
              <a:gd name="connsiteX14" fmla="*/ 1358925 w 2345360"/>
              <a:gd name="connsiteY14" fmla="*/ 2008709 h 3737495"/>
              <a:gd name="connsiteX15" fmla="*/ 1320825 w 2345360"/>
              <a:gd name="connsiteY15" fmla="*/ 1880121 h 3737495"/>
              <a:gd name="connsiteX16" fmla="*/ 1299393 w 2345360"/>
              <a:gd name="connsiteY16" fmla="*/ 1775346 h 3737495"/>
              <a:gd name="connsiteX17" fmla="*/ 1280344 w 2345360"/>
              <a:gd name="connsiteY17" fmla="*/ 1706290 h 3737495"/>
              <a:gd name="connsiteX18" fmla="*/ 1277962 w 2345360"/>
              <a:gd name="connsiteY18" fmla="*/ 1565795 h 3737495"/>
              <a:gd name="connsiteX19" fmla="*/ 1288446 w 2345360"/>
              <a:gd name="connsiteY19" fmla="*/ 1454182 h 3737495"/>
              <a:gd name="connsiteX20" fmla="*/ 1320775 w 2345360"/>
              <a:gd name="connsiteY20" fmla="*/ 1390192 h 3737495"/>
              <a:gd name="connsiteX21" fmla="*/ 1376915 w 2345360"/>
              <a:gd name="connsiteY21" fmla="*/ 1279569 h 3737495"/>
              <a:gd name="connsiteX22" fmla="*/ 1423359 w 2345360"/>
              <a:gd name="connsiteY22" fmla="*/ 1146867 h 3737495"/>
              <a:gd name="connsiteX23" fmla="*/ 1452810 w 2345360"/>
              <a:gd name="connsiteY23" fmla="*/ 982846 h 3737495"/>
              <a:gd name="connsiteX24" fmla="*/ 1467460 w 2345360"/>
              <a:gd name="connsiteY24" fmla="*/ 914609 h 3737495"/>
              <a:gd name="connsiteX25" fmla="*/ 1551680 w 2345360"/>
              <a:gd name="connsiteY25" fmla="*/ 735139 h 3737495"/>
              <a:gd name="connsiteX26" fmla="*/ 1622298 w 2345360"/>
              <a:gd name="connsiteY26" fmla="*/ 617753 h 3737495"/>
              <a:gd name="connsiteX27" fmla="*/ 1737646 w 2345360"/>
              <a:gd name="connsiteY27" fmla="*/ 520102 h 3737495"/>
              <a:gd name="connsiteX28" fmla="*/ 1863204 w 2345360"/>
              <a:gd name="connsiteY28" fmla="*/ 428567 h 3737495"/>
              <a:gd name="connsiteX29" fmla="*/ 2345360 w 2345360"/>
              <a:gd name="connsiteY29" fmla="*/ 0 h 3737495"/>
              <a:gd name="connsiteX30" fmla="*/ 2345360 w 2345360"/>
              <a:gd name="connsiteY30" fmla="*/ 0 h 3737495"/>
              <a:gd name="connsiteX0" fmla="*/ 0 w 2345360"/>
              <a:gd name="connsiteY0" fmla="*/ 3551929 h 4104206"/>
              <a:gd name="connsiteX1" fmla="*/ 658837 w 2345360"/>
              <a:gd name="connsiteY1" fmla="*/ 4104206 h 4104206"/>
              <a:gd name="connsiteX2" fmla="*/ 692174 w 2345360"/>
              <a:gd name="connsiteY2" fmla="*/ 3737495 h 4104206"/>
              <a:gd name="connsiteX3" fmla="*/ 730275 w 2345360"/>
              <a:gd name="connsiteY3" fmla="*/ 3568426 h 4104206"/>
              <a:gd name="connsiteX4" fmla="*/ 765994 w 2345360"/>
              <a:gd name="connsiteY4" fmla="*/ 3475559 h 4104206"/>
              <a:gd name="connsiteX5" fmla="*/ 808857 w 2345360"/>
              <a:gd name="connsiteY5" fmla="*/ 3416025 h 4104206"/>
              <a:gd name="connsiteX6" fmla="*/ 818381 w 2345360"/>
              <a:gd name="connsiteY6" fmla="*/ 3332682 h 4104206"/>
              <a:gd name="connsiteX7" fmla="*/ 880294 w 2345360"/>
              <a:gd name="connsiteY7" fmla="*/ 3192188 h 4104206"/>
              <a:gd name="connsiteX8" fmla="*/ 987450 w 2345360"/>
              <a:gd name="connsiteY8" fmla="*/ 3008832 h 4104206"/>
              <a:gd name="connsiteX9" fmla="*/ 1096987 w 2345360"/>
              <a:gd name="connsiteY9" fmla="*/ 2868340 h 4104206"/>
              <a:gd name="connsiteX10" fmla="*/ 1166043 w 2345360"/>
              <a:gd name="connsiteY10" fmla="*/ 2654027 h 4104206"/>
              <a:gd name="connsiteX11" fmla="*/ 1311300 w 2345360"/>
              <a:gd name="connsiteY11" fmla="*/ 2373039 h 4104206"/>
              <a:gd name="connsiteX12" fmla="*/ 1356544 w 2345360"/>
              <a:gd name="connsiteY12" fmla="*/ 2180158 h 4104206"/>
              <a:gd name="connsiteX13" fmla="*/ 1363687 w 2345360"/>
              <a:gd name="connsiteY13" fmla="*/ 2094434 h 4104206"/>
              <a:gd name="connsiteX14" fmla="*/ 1358925 w 2345360"/>
              <a:gd name="connsiteY14" fmla="*/ 2008709 h 4104206"/>
              <a:gd name="connsiteX15" fmla="*/ 1320825 w 2345360"/>
              <a:gd name="connsiteY15" fmla="*/ 1880121 h 4104206"/>
              <a:gd name="connsiteX16" fmla="*/ 1299393 w 2345360"/>
              <a:gd name="connsiteY16" fmla="*/ 1775346 h 4104206"/>
              <a:gd name="connsiteX17" fmla="*/ 1280344 w 2345360"/>
              <a:gd name="connsiteY17" fmla="*/ 1706290 h 4104206"/>
              <a:gd name="connsiteX18" fmla="*/ 1277962 w 2345360"/>
              <a:gd name="connsiteY18" fmla="*/ 1565795 h 4104206"/>
              <a:gd name="connsiteX19" fmla="*/ 1288446 w 2345360"/>
              <a:gd name="connsiteY19" fmla="*/ 1454182 h 4104206"/>
              <a:gd name="connsiteX20" fmla="*/ 1320775 w 2345360"/>
              <a:gd name="connsiteY20" fmla="*/ 1390192 h 4104206"/>
              <a:gd name="connsiteX21" fmla="*/ 1376915 w 2345360"/>
              <a:gd name="connsiteY21" fmla="*/ 1279569 h 4104206"/>
              <a:gd name="connsiteX22" fmla="*/ 1423359 w 2345360"/>
              <a:gd name="connsiteY22" fmla="*/ 1146867 h 4104206"/>
              <a:gd name="connsiteX23" fmla="*/ 1452810 w 2345360"/>
              <a:gd name="connsiteY23" fmla="*/ 982846 h 4104206"/>
              <a:gd name="connsiteX24" fmla="*/ 1467460 w 2345360"/>
              <a:gd name="connsiteY24" fmla="*/ 914609 h 4104206"/>
              <a:gd name="connsiteX25" fmla="*/ 1551680 w 2345360"/>
              <a:gd name="connsiteY25" fmla="*/ 735139 h 4104206"/>
              <a:gd name="connsiteX26" fmla="*/ 1622298 w 2345360"/>
              <a:gd name="connsiteY26" fmla="*/ 617753 h 4104206"/>
              <a:gd name="connsiteX27" fmla="*/ 1737646 w 2345360"/>
              <a:gd name="connsiteY27" fmla="*/ 520102 h 4104206"/>
              <a:gd name="connsiteX28" fmla="*/ 1863204 w 2345360"/>
              <a:gd name="connsiteY28" fmla="*/ 428567 h 4104206"/>
              <a:gd name="connsiteX29" fmla="*/ 2345360 w 2345360"/>
              <a:gd name="connsiteY29" fmla="*/ 0 h 4104206"/>
              <a:gd name="connsiteX30" fmla="*/ 2345360 w 2345360"/>
              <a:gd name="connsiteY30" fmla="*/ 0 h 4104206"/>
              <a:gd name="connsiteX0" fmla="*/ 0 w 2345360"/>
              <a:gd name="connsiteY0" fmla="*/ 3551929 h 4104206"/>
              <a:gd name="connsiteX1" fmla="*/ 280219 w 2345360"/>
              <a:gd name="connsiteY1" fmla="*/ 3785118 h 4104206"/>
              <a:gd name="connsiteX2" fmla="*/ 658837 w 2345360"/>
              <a:gd name="connsiteY2" fmla="*/ 4104206 h 4104206"/>
              <a:gd name="connsiteX3" fmla="*/ 692174 w 2345360"/>
              <a:gd name="connsiteY3" fmla="*/ 3737495 h 4104206"/>
              <a:gd name="connsiteX4" fmla="*/ 730275 w 2345360"/>
              <a:gd name="connsiteY4" fmla="*/ 3568426 h 4104206"/>
              <a:gd name="connsiteX5" fmla="*/ 765994 w 2345360"/>
              <a:gd name="connsiteY5" fmla="*/ 3475559 h 4104206"/>
              <a:gd name="connsiteX6" fmla="*/ 808857 w 2345360"/>
              <a:gd name="connsiteY6" fmla="*/ 3416025 h 4104206"/>
              <a:gd name="connsiteX7" fmla="*/ 818381 w 2345360"/>
              <a:gd name="connsiteY7" fmla="*/ 3332682 h 4104206"/>
              <a:gd name="connsiteX8" fmla="*/ 880294 w 2345360"/>
              <a:gd name="connsiteY8" fmla="*/ 3192188 h 4104206"/>
              <a:gd name="connsiteX9" fmla="*/ 987450 w 2345360"/>
              <a:gd name="connsiteY9" fmla="*/ 3008832 h 4104206"/>
              <a:gd name="connsiteX10" fmla="*/ 1096987 w 2345360"/>
              <a:gd name="connsiteY10" fmla="*/ 2868340 h 4104206"/>
              <a:gd name="connsiteX11" fmla="*/ 1166043 w 2345360"/>
              <a:gd name="connsiteY11" fmla="*/ 2654027 h 4104206"/>
              <a:gd name="connsiteX12" fmla="*/ 1311300 w 2345360"/>
              <a:gd name="connsiteY12" fmla="*/ 2373039 h 4104206"/>
              <a:gd name="connsiteX13" fmla="*/ 1356544 w 2345360"/>
              <a:gd name="connsiteY13" fmla="*/ 2180158 h 4104206"/>
              <a:gd name="connsiteX14" fmla="*/ 1363687 w 2345360"/>
              <a:gd name="connsiteY14" fmla="*/ 2094434 h 4104206"/>
              <a:gd name="connsiteX15" fmla="*/ 1358925 w 2345360"/>
              <a:gd name="connsiteY15" fmla="*/ 2008709 h 4104206"/>
              <a:gd name="connsiteX16" fmla="*/ 1320825 w 2345360"/>
              <a:gd name="connsiteY16" fmla="*/ 1880121 h 4104206"/>
              <a:gd name="connsiteX17" fmla="*/ 1299393 w 2345360"/>
              <a:gd name="connsiteY17" fmla="*/ 1775346 h 4104206"/>
              <a:gd name="connsiteX18" fmla="*/ 1280344 w 2345360"/>
              <a:gd name="connsiteY18" fmla="*/ 1706290 h 4104206"/>
              <a:gd name="connsiteX19" fmla="*/ 1277962 w 2345360"/>
              <a:gd name="connsiteY19" fmla="*/ 1565795 h 4104206"/>
              <a:gd name="connsiteX20" fmla="*/ 1288446 w 2345360"/>
              <a:gd name="connsiteY20" fmla="*/ 1454182 h 4104206"/>
              <a:gd name="connsiteX21" fmla="*/ 1320775 w 2345360"/>
              <a:gd name="connsiteY21" fmla="*/ 1390192 h 4104206"/>
              <a:gd name="connsiteX22" fmla="*/ 1376915 w 2345360"/>
              <a:gd name="connsiteY22" fmla="*/ 1279569 h 4104206"/>
              <a:gd name="connsiteX23" fmla="*/ 1423359 w 2345360"/>
              <a:gd name="connsiteY23" fmla="*/ 1146867 h 4104206"/>
              <a:gd name="connsiteX24" fmla="*/ 1452810 w 2345360"/>
              <a:gd name="connsiteY24" fmla="*/ 982846 h 4104206"/>
              <a:gd name="connsiteX25" fmla="*/ 1467460 w 2345360"/>
              <a:gd name="connsiteY25" fmla="*/ 914609 h 4104206"/>
              <a:gd name="connsiteX26" fmla="*/ 1551680 w 2345360"/>
              <a:gd name="connsiteY26" fmla="*/ 735139 h 4104206"/>
              <a:gd name="connsiteX27" fmla="*/ 1622298 w 2345360"/>
              <a:gd name="connsiteY27" fmla="*/ 617753 h 4104206"/>
              <a:gd name="connsiteX28" fmla="*/ 1737646 w 2345360"/>
              <a:gd name="connsiteY28" fmla="*/ 520102 h 4104206"/>
              <a:gd name="connsiteX29" fmla="*/ 1863204 w 2345360"/>
              <a:gd name="connsiteY29" fmla="*/ 428567 h 4104206"/>
              <a:gd name="connsiteX30" fmla="*/ 2345360 w 2345360"/>
              <a:gd name="connsiteY30" fmla="*/ 0 h 4104206"/>
              <a:gd name="connsiteX31" fmla="*/ 2345360 w 2345360"/>
              <a:gd name="connsiteY31" fmla="*/ 0 h 4104206"/>
              <a:gd name="connsiteX0" fmla="*/ 0 w 2345360"/>
              <a:gd name="connsiteY0" fmla="*/ 3551929 h 4170880"/>
              <a:gd name="connsiteX1" fmla="*/ 604069 w 2345360"/>
              <a:gd name="connsiteY1" fmla="*/ 4170880 h 4170880"/>
              <a:gd name="connsiteX2" fmla="*/ 658837 w 2345360"/>
              <a:gd name="connsiteY2" fmla="*/ 4104206 h 4170880"/>
              <a:gd name="connsiteX3" fmla="*/ 692174 w 2345360"/>
              <a:gd name="connsiteY3" fmla="*/ 3737495 h 4170880"/>
              <a:gd name="connsiteX4" fmla="*/ 730275 w 2345360"/>
              <a:gd name="connsiteY4" fmla="*/ 3568426 h 4170880"/>
              <a:gd name="connsiteX5" fmla="*/ 765994 w 2345360"/>
              <a:gd name="connsiteY5" fmla="*/ 3475559 h 4170880"/>
              <a:gd name="connsiteX6" fmla="*/ 808857 w 2345360"/>
              <a:gd name="connsiteY6" fmla="*/ 3416025 h 4170880"/>
              <a:gd name="connsiteX7" fmla="*/ 818381 w 2345360"/>
              <a:gd name="connsiteY7" fmla="*/ 3332682 h 4170880"/>
              <a:gd name="connsiteX8" fmla="*/ 880294 w 2345360"/>
              <a:gd name="connsiteY8" fmla="*/ 3192188 h 4170880"/>
              <a:gd name="connsiteX9" fmla="*/ 987450 w 2345360"/>
              <a:gd name="connsiteY9" fmla="*/ 3008832 h 4170880"/>
              <a:gd name="connsiteX10" fmla="*/ 1096987 w 2345360"/>
              <a:gd name="connsiteY10" fmla="*/ 2868340 h 4170880"/>
              <a:gd name="connsiteX11" fmla="*/ 1166043 w 2345360"/>
              <a:gd name="connsiteY11" fmla="*/ 2654027 h 4170880"/>
              <a:gd name="connsiteX12" fmla="*/ 1311300 w 2345360"/>
              <a:gd name="connsiteY12" fmla="*/ 2373039 h 4170880"/>
              <a:gd name="connsiteX13" fmla="*/ 1356544 w 2345360"/>
              <a:gd name="connsiteY13" fmla="*/ 2180158 h 4170880"/>
              <a:gd name="connsiteX14" fmla="*/ 1363687 w 2345360"/>
              <a:gd name="connsiteY14" fmla="*/ 2094434 h 4170880"/>
              <a:gd name="connsiteX15" fmla="*/ 1358925 w 2345360"/>
              <a:gd name="connsiteY15" fmla="*/ 2008709 h 4170880"/>
              <a:gd name="connsiteX16" fmla="*/ 1320825 w 2345360"/>
              <a:gd name="connsiteY16" fmla="*/ 1880121 h 4170880"/>
              <a:gd name="connsiteX17" fmla="*/ 1299393 w 2345360"/>
              <a:gd name="connsiteY17" fmla="*/ 1775346 h 4170880"/>
              <a:gd name="connsiteX18" fmla="*/ 1280344 w 2345360"/>
              <a:gd name="connsiteY18" fmla="*/ 1706290 h 4170880"/>
              <a:gd name="connsiteX19" fmla="*/ 1277962 w 2345360"/>
              <a:gd name="connsiteY19" fmla="*/ 1565795 h 4170880"/>
              <a:gd name="connsiteX20" fmla="*/ 1288446 w 2345360"/>
              <a:gd name="connsiteY20" fmla="*/ 1454182 h 4170880"/>
              <a:gd name="connsiteX21" fmla="*/ 1320775 w 2345360"/>
              <a:gd name="connsiteY21" fmla="*/ 1390192 h 4170880"/>
              <a:gd name="connsiteX22" fmla="*/ 1376915 w 2345360"/>
              <a:gd name="connsiteY22" fmla="*/ 1279569 h 4170880"/>
              <a:gd name="connsiteX23" fmla="*/ 1423359 w 2345360"/>
              <a:gd name="connsiteY23" fmla="*/ 1146867 h 4170880"/>
              <a:gd name="connsiteX24" fmla="*/ 1452810 w 2345360"/>
              <a:gd name="connsiteY24" fmla="*/ 982846 h 4170880"/>
              <a:gd name="connsiteX25" fmla="*/ 1467460 w 2345360"/>
              <a:gd name="connsiteY25" fmla="*/ 914609 h 4170880"/>
              <a:gd name="connsiteX26" fmla="*/ 1551680 w 2345360"/>
              <a:gd name="connsiteY26" fmla="*/ 735139 h 4170880"/>
              <a:gd name="connsiteX27" fmla="*/ 1622298 w 2345360"/>
              <a:gd name="connsiteY27" fmla="*/ 617753 h 4170880"/>
              <a:gd name="connsiteX28" fmla="*/ 1737646 w 2345360"/>
              <a:gd name="connsiteY28" fmla="*/ 520102 h 4170880"/>
              <a:gd name="connsiteX29" fmla="*/ 1863204 w 2345360"/>
              <a:gd name="connsiteY29" fmla="*/ 428567 h 4170880"/>
              <a:gd name="connsiteX30" fmla="*/ 2345360 w 2345360"/>
              <a:gd name="connsiteY30" fmla="*/ 0 h 4170880"/>
              <a:gd name="connsiteX31" fmla="*/ 2345360 w 2345360"/>
              <a:gd name="connsiteY31" fmla="*/ 0 h 417088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475060 w 1957216"/>
              <a:gd name="connsiteY29" fmla="*/ 428567 h 4525860"/>
              <a:gd name="connsiteX30" fmla="*/ 1957216 w 1957216"/>
              <a:gd name="connsiteY30" fmla="*/ 0 h 4525860"/>
              <a:gd name="connsiteX31" fmla="*/ 1957216 w 1957216"/>
              <a:gd name="connsiteY31" fmla="*/ 0 h 452586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475060 w 1957216"/>
              <a:gd name="connsiteY29" fmla="*/ 428567 h 4525860"/>
              <a:gd name="connsiteX30" fmla="*/ 1957216 w 1957216"/>
              <a:gd name="connsiteY30" fmla="*/ 0 h 4525860"/>
              <a:gd name="connsiteX31" fmla="*/ 1957216 w 1957216"/>
              <a:gd name="connsiteY31" fmla="*/ 0 h 452586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475060 w 1957216"/>
              <a:gd name="connsiteY29" fmla="*/ 428567 h 4525860"/>
              <a:gd name="connsiteX30" fmla="*/ 1957216 w 1957216"/>
              <a:gd name="connsiteY30" fmla="*/ 0 h 4525860"/>
              <a:gd name="connsiteX0" fmla="*/ 0 w 1957216"/>
              <a:gd name="connsiteY0" fmla="*/ 4525860 h 4525860"/>
              <a:gd name="connsiteX1" fmla="*/ 215925 w 1957216"/>
              <a:gd name="connsiteY1" fmla="*/ 4170880 h 4525860"/>
              <a:gd name="connsiteX2" fmla="*/ 270693 w 1957216"/>
              <a:gd name="connsiteY2" fmla="*/ 4104206 h 4525860"/>
              <a:gd name="connsiteX3" fmla="*/ 304030 w 1957216"/>
              <a:gd name="connsiteY3" fmla="*/ 3737495 h 4525860"/>
              <a:gd name="connsiteX4" fmla="*/ 342131 w 1957216"/>
              <a:gd name="connsiteY4" fmla="*/ 3568426 h 4525860"/>
              <a:gd name="connsiteX5" fmla="*/ 377850 w 1957216"/>
              <a:gd name="connsiteY5" fmla="*/ 3475559 h 4525860"/>
              <a:gd name="connsiteX6" fmla="*/ 420713 w 1957216"/>
              <a:gd name="connsiteY6" fmla="*/ 3416025 h 4525860"/>
              <a:gd name="connsiteX7" fmla="*/ 430237 w 1957216"/>
              <a:gd name="connsiteY7" fmla="*/ 3332682 h 4525860"/>
              <a:gd name="connsiteX8" fmla="*/ 492150 w 1957216"/>
              <a:gd name="connsiteY8" fmla="*/ 3192188 h 4525860"/>
              <a:gd name="connsiteX9" fmla="*/ 599306 w 1957216"/>
              <a:gd name="connsiteY9" fmla="*/ 3008832 h 4525860"/>
              <a:gd name="connsiteX10" fmla="*/ 708843 w 1957216"/>
              <a:gd name="connsiteY10" fmla="*/ 2868340 h 4525860"/>
              <a:gd name="connsiteX11" fmla="*/ 777899 w 1957216"/>
              <a:gd name="connsiteY11" fmla="*/ 2654027 h 4525860"/>
              <a:gd name="connsiteX12" fmla="*/ 923156 w 1957216"/>
              <a:gd name="connsiteY12" fmla="*/ 2373039 h 4525860"/>
              <a:gd name="connsiteX13" fmla="*/ 968400 w 1957216"/>
              <a:gd name="connsiteY13" fmla="*/ 2180158 h 4525860"/>
              <a:gd name="connsiteX14" fmla="*/ 975543 w 1957216"/>
              <a:gd name="connsiteY14" fmla="*/ 2094434 h 4525860"/>
              <a:gd name="connsiteX15" fmla="*/ 970781 w 1957216"/>
              <a:gd name="connsiteY15" fmla="*/ 2008709 h 4525860"/>
              <a:gd name="connsiteX16" fmla="*/ 932681 w 1957216"/>
              <a:gd name="connsiteY16" fmla="*/ 1880121 h 4525860"/>
              <a:gd name="connsiteX17" fmla="*/ 911249 w 1957216"/>
              <a:gd name="connsiteY17" fmla="*/ 1775346 h 4525860"/>
              <a:gd name="connsiteX18" fmla="*/ 892200 w 1957216"/>
              <a:gd name="connsiteY18" fmla="*/ 1706290 h 4525860"/>
              <a:gd name="connsiteX19" fmla="*/ 889818 w 1957216"/>
              <a:gd name="connsiteY19" fmla="*/ 1565795 h 4525860"/>
              <a:gd name="connsiteX20" fmla="*/ 900302 w 1957216"/>
              <a:gd name="connsiteY20" fmla="*/ 1454182 h 4525860"/>
              <a:gd name="connsiteX21" fmla="*/ 932631 w 1957216"/>
              <a:gd name="connsiteY21" fmla="*/ 1390192 h 4525860"/>
              <a:gd name="connsiteX22" fmla="*/ 988771 w 1957216"/>
              <a:gd name="connsiteY22" fmla="*/ 1279569 h 4525860"/>
              <a:gd name="connsiteX23" fmla="*/ 1035215 w 1957216"/>
              <a:gd name="connsiteY23" fmla="*/ 1146867 h 4525860"/>
              <a:gd name="connsiteX24" fmla="*/ 1064666 w 1957216"/>
              <a:gd name="connsiteY24" fmla="*/ 982846 h 4525860"/>
              <a:gd name="connsiteX25" fmla="*/ 1079316 w 1957216"/>
              <a:gd name="connsiteY25" fmla="*/ 914609 h 4525860"/>
              <a:gd name="connsiteX26" fmla="*/ 1163536 w 1957216"/>
              <a:gd name="connsiteY26" fmla="*/ 735139 h 4525860"/>
              <a:gd name="connsiteX27" fmla="*/ 1234154 w 1957216"/>
              <a:gd name="connsiteY27" fmla="*/ 617753 h 4525860"/>
              <a:gd name="connsiteX28" fmla="*/ 1349502 w 1957216"/>
              <a:gd name="connsiteY28" fmla="*/ 520102 h 4525860"/>
              <a:gd name="connsiteX29" fmla="*/ 1957216 w 1957216"/>
              <a:gd name="connsiteY29" fmla="*/ 0 h 4525860"/>
              <a:gd name="connsiteX0" fmla="*/ 0 w 1349502"/>
              <a:gd name="connsiteY0" fmla="*/ 4005758 h 4005758"/>
              <a:gd name="connsiteX1" fmla="*/ 215925 w 1349502"/>
              <a:gd name="connsiteY1" fmla="*/ 3650778 h 4005758"/>
              <a:gd name="connsiteX2" fmla="*/ 270693 w 1349502"/>
              <a:gd name="connsiteY2" fmla="*/ 3584104 h 4005758"/>
              <a:gd name="connsiteX3" fmla="*/ 304030 w 1349502"/>
              <a:gd name="connsiteY3" fmla="*/ 3217393 h 4005758"/>
              <a:gd name="connsiteX4" fmla="*/ 342131 w 1349502"/>
              <a:gd name="connsiteY4" fmla="*/ 3048324 h 4005758"/>
              <a:gd name="connsiteX5" fmla="*/ 377850 w 1349502"/>
              <a:gd name="connsiteY5" fmla="*/ 2955457 h 4005758"/>
              <a:gd name="connsiteX6" fmla="*/ 420713 w 1349502"/>
              <a:gd name="connsiteY6" fmla="*/ 2895923 h 4005758"/>
              <a:gd name="connsiteX7" fmla="*/ 430237 w 1349502"/>
              <a:gd name="connsiteY7" fmla="*/ 2812580 h 4005758"/>
              <a:gd name="connsiteX8" fmla="*/ 492150 w 1349502"/>
              <a:gd name="connsiteY8" fmla="*/ 2672086 h 4005758"/>
              <a:gd name="connsiteX9" fmla="*/ 599306 w 1349502"/>
              <a:gd name="connsiteY9" fmla="*/ 2488730 h 4005758"/>
              <a:gd name="connsiteX10" fmla="*/ 708843 w 1349502"/>
              <a:gd name="connsiteY10" fmla="*/ 2348238 h 4005758"/>
              <a:gd name="connsiteX11" fmla="*/ 777899 w 1349502"/>
              <a:gd name="connsiteY11" fmla="*/ 2133925 h 4005758"/>
              <a:gd name="connsiteX12" fmla="*/ 923156 w 1349502"/>
              <a:gd name="connsiteY12" fmla="*/ 1852937 h 4005758"/>
              <a:gd name="connsiteX13" fmla="*/ 968400 w 1349502"/>
              <a:gd name="connsiteY13" fmla="*/ 1660056 h 4005758"/>
              <a:gd name="connsiteX14" fmla="*/ 975543 w 1349502"/>
              <a:gd name="connsiteY14" fmla="*/ 1574332 h 4005758"/>
              <a:gd name="connsiteX15" fmla="*/ 970781 w 1349502"/>
              <a:gd name="connsiteY15" fmla="*/ 1488607 h 4005758"/>
              <a:gd name="connsiteX16" fmla="*/ 932681 w 1349502"/>
              <a:gd name="connsiteY16" fmla="*/ 1360019 h 4005758"/>
              <a:gd name="connsiteX17" fmla="*/ 911249 w 1349502"/>
              <a:gd name="connsiteY17" fmla="*/ 1255244 h 4005758"/>
              <a:gd name="connsiteX18" fmla="*/ 892200 w 1349502"/>
              <a:gd name="connsiteY18" fmla="*/ 1186188 h 4005758"/>
              <a:gd name="connsiteX19" fmla="*/ 889818 w 1349502"/>
              <a:gd name="connsiteY19" fmla="*/ 1045693 h 4005758"/>
              <a:gd name="connsiteX20" fmla="*/ 900302 w 1349502"/>
              <a:gd name="connsiteY20" fmla="*/ 934080 h 4005758"/>
              <a:gd name="connsiteX21" fmla="*/ 932631 w 1349502"/>
              <a:gd name="connsiteY21" fmla="*/ 870090 h 4005758"/>
              <a:gd name="connsiteX22" fmla="*/ 988771 w 1349502"/>
              <a:gd name="connsiteY22" fmla="*/ 759467 h 4005758"/>
              <a:gd name="connsiteX23" fmla="*/ 1035215 w 1349502"/>
              <a:gd name="connsiteY23" fmla="*/ 626765 h 4005758"/>
              <a:gd name="connsiteX24" fmla="*/ 1064666 w 1349502"/>
              <a:gd name="connsiteY24" fmla="*/ 462744 h 4005758"/>
              <a:gd name="connsiteX25" fmla="*/ 1079316 w 1349502"/>
              <a:gd name="connsiteY25" fmla="*/ 394507 h 4005758"/>
              <a:gd name="connsiteX26" fmla="*/ 1163536 w 1349502"/>
              <a:gd name="connsiteY26" fmla="*/ 215037 h 4005758"/>
              <a:gd name="connsiteX27" fmla="*/ 1234154 w 1349502"/>
              <a:gd name="connsiteY27" fmla="*/ 97651 h 4005758"/>
              <a:gd name="connsiteX28" fmla="*/ 1349502 w 1349502"/>
              <a:gd name="connsiteY28" fmla="*/ 0 h 4005758"/>
              <a:gd name="connsiteX0" fmla="*/ 0 w 1234154"/>
              <a:gd name="connsiteY0" fmla="*/ 3908107 h 3908107"/>
              <a:gd name="connsiteX1" fmla="*/ 215925 w 1234154"/>
              <a:gd name="connsiteY1" fmla="*/ 3553127 h 3908107"/>
              <a:gd name="connsiteX2" fmla="*/ 270693 w 1234154"/>
              <a:gd name="connsiteY2" fmla="*/ 3486453 h 3908107"/>
              <a:gd name="connsiteX3" fmla="*/ 304030 w 1234154"/>
              <a:gd name="connsiteY3" fmla="*/ 3119742 h 3908107"/>
              <a:gd name="connsiteX4" fmla="*/ 342131 w 1234154"/>
              <a:gd name="connsiteY4" fmla="*/ 2950673 h 3908107"/>
              <a:gd name="connsiteX5" fmla="*/ 377850 w 1234154"/>
              <a:gd name="connsiteY5" fmla="*/ 2857806 h 3908107"/>
              <a:gd name="connsiteX6" fmla="*/ 420713 w 1234154"/>
              <a:gd name="connsiteY6" fmla="*/ 2798272 h 3908107"/>
              <a:gd name="connsiteX7" fmla="*/ 430237 w 1234154"/>
              <a:gd name="connsiteY7" fmla="*/ 2714929 h 3908107"/>
              <a:gd name="connsiteX8" fmla="*/ 492150 w 1234154"/>
              <a:gd name="connsiteY8" fmla="*/ 2574435 h 3908107"/>
              <a:gd name="connsiteX9" fmla="*/ 599306 w 1234154"/>
              <a:gd name="connsiteY9" fmla="*/ 2391079 h 3908107"/>
              <a:gd name="connsiteX10" fmla="*/ 708843 w 1234154"/>
              <a:gd name="connsiteY10" fmla="*/ 2250587 h 3908107"/>
              <a:gd name="connsiteX11" fmla="*/ 777899 w 1234154"/>
              <a:gd name="connsiteY11" fmla="*/ 2036274 h 3908107"/>
              <a:gd name="connsiteX12" fmla="*/ 923156 w 1234154"/>
              <a:gd name="connsiteY12" fmla="*/ 1755286 h 3908107"/>
              <a:gd name="connsiteX13" fmla="*/ 968400 w 1234154"/>
              <a:gd name="connsiteY13" fmla="*/ 1562405 h 3908107"/>
              <a:gd name="connsiteX14" fmla="*/ 975543 w 1234154"/>
              <a:gd name="connsiteY14" fmla="*/ 1476681 h 3908107"/>
              <a:gd name="connsiteX15" fmla="*/ 970781 w 1234154"/>
              <a:gd name="connsiteY15" fmla="*/ 1390956 h 3908107"/>
              <a:gd name="connsiteX16" fmla="*/ 932681 w 1234154"/>
              <a:gd name="connsiteY16" fmla="*/ 1262368 h 3908107"/>
              <a:gd name="connsiteX17" fmla="*/ 911249 w 1234154"/>
              <a:gd name="connsiteY17" fmla="*/ 1157593 h 3908107"/>
              <a:gd name="connsiteX18" fmla="*/ 892200 w 1234154"/>
              <a:gd name="connsiteY18" fmla="*/ 1088537 h 3908107"/>
              <a:gd name="connsiteX19" fmla="*/ 889818 w 1234154"/>
              <a:gd name="connsiteY19" fmla="*/ 948042 h 3908107"/>
              <a:gd name="connsiteX20" fmla="*/ 900302 w 1234154"/>
              <a:gd name="connsiteY20" fmla="*/ 836429 h 3908107"/>
              <a:gd name="connsiteX21" fmla="*/ 932631 w 1234154"/>
              <a:gd name="connsiteY21" fmla="*/ 772439 h 3908107"/>
              <a:gd name="connsiteX22" fmla="*/ 988771 w 1234154"/>
              <a:gd name="connsiteY22" fmla="*/ 661816 h 3908107"/>
              <a:gd name="connsiteX23" fmla="*/ 1035215 w 1234154"/>
              <a:gd name="connsiteY23" fmla="*/ 529114 h 3908107"/>
              <a:gd name="connsiteX24" fmla="*/ 1064666 w 1234154"/>
              <a:gd name="connsiteY24" fmla="*/ 365093 h 3908107"/>
              <a:gd name="connsiteX25" fmla="*/ 1079316 w 1234154"/>
              <a:gd name="connsiteY25" fmla="*/ 296856 h 3908107"/>
              <a:gd name="connsiteX26" fmla="*/ 1163536 w 1234154"/>
              <a:gd name="connsiteY26" fmla="*/ 117386 h 3908107"/>
              <a:gd name="connsiteX27" fmla="*/ 1234154 w 1234154"/>
              <a:gd name="connsiteY27" fmla="*/ 0 h 3908107"/>
              <a:gd name="connsiteX0" fmla="*/ 0 w 1163536"/>
              <a:gd name="connsiteY0" fmla="*/ 3790721 h 3790721"/>
              <a:gd name="connsiteX1" fmla="*/ 215925 w 1163536"/>
              <a:gd name="connsiteY1" fmla="*/ 3435741 h 3790721"/>
              <a:gd name="connsiteX2" fmla="*/ 270693 w 1163536"/>
              <a:gd name="connsiteY2" fmla="*/ 3369067 h 3790721"/>
              <a:gd name="connsiteX3" fmla="*/ 304030 w 1163536"/>
              <a:gd name="connsiteY3" fmla="*/ 3002356 h 3790721"/>
              <a:gd name="connsiteX4" fmla="*/ 342131 w 1163536"/>
              <a:gd name="connsiteY4" fmla="*/ 2833287 h 3790721"/>
              <a:gd name="connsiteX5" fmla="*/ 377850 w 1163536"/>
              <a:gd name="connsiteY5" fmla="*/ 2740420 h 3790721"/>
              <a:gd name="connsiteX6" fmla="*/ 420713 w 1163536"/>
              <a:gd name="connsiteY6" fmla="*/ 2680886 h 3790721"/>
              <a:gd name="connsiteX7" fmla="*/ 430237 w 1163536"/>
              <a:gd name="connsiteY7" fmla="*/ 2597543 h 3790721"/>
              <a:gd name="connsiteX8" fmla="*/ 492150 w 1163536"/>
              <a:gd name="connsiteY8" fmla="*/ 2457049 h 3790721"/>
              <a:gd name="connsiteX9" fmla="*/ 599306 w 1163536"/>
              <a:gd name="connsiteY9" fmla="*/ 2273693 h 3790721"/>
              <a:gd name="connsiteX10" fmla="*/ 708843 w 1163536"/>
              <a:gd name="connsiteY10" fmla="*/ 2133201 h 3790721"/>
              <a:gd name="connsiteX11" fmla="*/ 777899 w 1163536"/>
              <a:gd name="connsiteY11" fmla="*/ 1918888 h 3790721"/>
              <a:gd name="connsiteX12" fmla="*/ 923156 w 1163536"/>
              <a:gd name="connsiteY12" fmla="*/ 1637900 h 3790721"/>
              <a:gd name="connsiteX13" fmla="*/ 968400 w 1163536"/>
              <a:gd name="connsiteY13" fmla="*/ 1445019 h 3790721"/>
              <a:gd name="connsiteX14" fmla="*/ 975543 w 1163536"/>
              <a:gd name="connsiteY14" fmla="*/ 1359295 h 3790721"/>
              <a:gd name="connsiteX15" fmla="*/ 970781 w 1163536"/>
              <a:gd name="connsiteY15" fmla="*/ 1273570 h 3790721"/>
              <a:gd name="connsiteX16" fmla="*/ 932681 w 1163536"/>
              <a:gd name="connsiteY16" fmla="*/ 1144982 h 3790721"/>
              <a:gd name="connsiteX17" fmla="*/ 911249 w 1163536"/>
              <a:gd name="connsiteY17" fmla="*/ 1040207 h 3790721"/>
              <a:gd name="connsiteX18" fmla="*/ 892200 w 1163536"/>
              <a:gd name="connsiteY18" fmla="*/ 971151 h 3790721"/>
              <a:gd name="connsiteX19" fmla="*/ 889818 w 1163536"/>
              <a:gd name="connsiteY19" fmla="*/ 830656 h 3790721"/>
              <a:gd name="connsiteX20" fmla="*/ 900302 w 1163536"/>
              <a:gd name="connsiteY20" fmla="*/ 719043 h 3790721"/>
              <a:gd name="connsiteX21" fmla="*/ 932631 w 1163536"/>
              <a:gd name="connsiteY21" fmla="*/ 655053 h 3790721"/>
              <a:gd name="connsiteX22" fmla="*/ 988771 w 1163536"/>
              <a:gd name="connsiteY22" fmla="*/ 544430 h 3790721"/>
              <a:gd name="connsiteX23" fmla="*/ 1035215 w 1163536"/>
              <a:gd name="connsiteY23" fmla="*/ 411728 h 3790721"/>
              <a:gd name="connsiteX24" fmla="*/ 1064666 w 1163536"/>
              <a:gd name="connsiteY24" fmla="*/ 247707 h 3790721"/>
              <a:gd name="connsiteX25" fmla="*/ 1079316 w 1163536"/>
              <a:gd name="connsiteY25" fmla="*/ 179470 h 3790721"/>
              <a:gd name="connsiteX26" fmla="*/ 1163536 w 1163536"/>
              <a:gd name="connsiteY26" fmla="*/ 0 h 3790721"/>
              <a:gd name="connsiteX0" fmla="*/ 0 w 1079316"/>
              <a:gd name="connsiteY0" fmla="*/ 3611251 h 3611251"/>
              <a:gd name="connsiteX1" fmla="*/ 215925 w 1079316"/>
              <a:gd name="connsiteY1" fmla="*/ 3256271 h 3611251"/>
              <a:gd name="connsiteX2" fmla="*/ 270693 w 1079316"/>
              <a:gd name="connsiteY2" fmla="*/ 3189597 h 3611251"/>
              <a:gd name="connsiteX3" fmla="*/ 304030 w 1079316"/>
              <a:gd name="connsiteY3" fmla="*/ 2822886 h 3611251"/>
              <a:gd name="connsiteX4" fmla="*/ 342131 w 1079316"/>
              <a:gd name="connsiteY4" fmla="*/ 2653817 h 3611251"/>
              <a:gd name="connsiteX5" fmla="*/ 377850 w 1079316"/>
              <a:gd name="connsiteY5" fmla="*/ 2560950 h 3611251"/>
              <a:gd name="connsiteX6" fmla="*/ 420713 w 1079316"/>
              <a:gd name="connsiteY6" fmla="*/ 2501416 h 3611251"/>
              <a:gd name="connsiteX7" fmla="*/ 430237 w 1079316"/>
              <a:gd name="connsiteY7" fmla="*/ 2418073 h 3611251"/>
              <a:gd name="connsiteX8" fmla="*/ 492150 w 1079316"/>
              <a:gd name="connsiteY8" fmla="*/ 2277579 h 3611251"/>
              <a:gd name="connsiteX9" fmla="*/ 599306 w 1079316"/>
              <a:gd name="connsiteY9" fmla="*/ 2094223 h 3611251"/>
              <a:gd name="connsiteX10" fmla="*/ 708843 w 1079316"/>
              <a:gd name="connsiteY10" fmla="*/ 1953731 h 3611251"/>
              <a:gd name="connsiteX11" fmla="*/ 777899 w 1079316"/>
              <a:gd name="connsiteY11" fmla="*/ 1739418 h 3611251"/>
              <a:gd name="connsiteX12" fmla="*/ 923156 w 1079316"/>
              <a:gd name="connsiteY12" fmla="*/ 1458430 h 3611251"/>
              <a:gd name="connsiteX13" fmla="*/ 968400 w 1079316"/>
              <a:gd name="connsiteY13" fmla="*/ 1265549 h 3611251"/>
              <a:gd name="connsiteX14" fmla="*/ 975543 w 1079316"/>
              <a:gd name="connsiteY14" fmla="*/ 1179825 h 3611251"/>
              <a:gd name="connsiteX15" fmla="*/ 970781 w 1079316"/>
              <a:gd name="connsiteY15" fmla="*/ 1094100 h 3611251"/>
              <a:gd name="connsiteX16" fmla="*/ 932681 w 1079316"/>
              <a:gd name="connsiteY16" fmla="*/ 965512 h 3611251"/>
              <a:gd name="connsiteX17" fmla="*/ 911249 w 1079316"/>
              <a:gd name="connsiteY17" fmla="*/ 860737 h 3611251"/>
              <a:gd name="connsiteX18" fmla="*/ 892200 w 1079316"/>
              <a:gd name="connsiteY18" fmla="*/ 791681 h 3611251"/>
              <a:gd name="connsiteX19" fmla="*/ 889818 w 1079316"/>
              <a:gd name="connsiteY19" fmla="*/ 651186 h 3611251"/>
              <a:gd name="connsiteX20" fmla="*/ 900302 w 1079316"/>
              <a:gd name="connsiteY20" fmla="*/ 539573 h 3611251"/>
              <a:gd name="connsiteX21" fmla="*/ 932631 w 1079316"/>
              <a:gd name="connsiteY21" fmla="*/ 475583 h 3611251"/>
              <a:gd name="connsiteX22" fmla="*/ 988771 w 1079316"/>
              <a:gd name="connsiteY22" fmla="*/ 364960 h 3611251"/>
              <a:gd name="connsiteX23" fmla="*/ 1035215 w 1079316"/>
              <a:gd name="connsiteY23" fmla="*/ 232258 h 3611251"/>
              <a:gd name="connsiteX24" fmla="*/ 1064666 w 1079316"/>
              <a:gd name="connsiteY24" fmla="*/ 68237 h 3611251"/>
              <a:gd name="connsiteX25" fmla="*/ 1079316 w 1079316"/>
              <a:gd name="connsiteY25" fmla="*/ 0 h 3611251"/>
              <a:gd name="connsiteX0" fmla="*/ 0 w 1064666"/>
              <a:gd name="connsiteY0" fmla="*/ 3543014 h 3543014"/>
              <a:gd name="connsiteX1" fmla="*/ 215925 w 1064666"/>
              <a:gd name="connsiteY1" fmla="*/ 3188034 h 3543014"/>
              <a:gd name="connsiteX2" fmla="*/ 270693 w 1064666"/>
              <a:gd name="connsiteY2" fmla="*/ 3121360 h 3543014"/>
              <a:gd name="connsiteX3" fmla="*/ 304030 w 1064666"/>
              <a:gd name="connsiteY3" fmla="*/ 2754649 h 3543014"/>
              <a:gd name="connsiteX4" fmla="*/ 342131 w 1064666"/>
              <a:gd name="connsiteY4" fmla="*/ 2585580 h 3543014"/>
              <a:gd name="connsiteX5" fmla="*/ 377850 w 1064666"/>
              <a:gd name="connsiteY5" fmla="*/ 2492713 h 3543014"/>
              <a:gd name="connsiteX6" fmla="*/ 420713 w 1064666"/>
              <a:gd name="connsiteY6" fmla="*/ 2433179 h 3543014"/>
              <a:gd name="connsiteX7" fmla="*/ 430237 w 1064666"/>
              <a:gd name="connsiteY7" fmla="*/ 2349836 h 3543014"/>
              <a:gd name="connsiteX8" fmla="*/ 492150 w 1064666"/>
              <a:gd name="connsiteY8" fmla="*/ 2209342 h 3543014"/>
              <a:gd name="connsiteX9" fmla="*/ 599306 w 1064666"/>
              <a:gd name="connsiteY9" fmla="*/ 2025986 h 3543014"/>
              <a:gd name="connsiteX10" fmla="*/ 708843 w 1064666"/>
              <a:gd name="connsiteY10" fmla="*/ 1885494 h 3543014"/>
              <a:gd name="connsiteX11" fmla="*/ 777899 w 1064666"/>
              <a:gd name="connsiteY11" fmla="*/ 1671181 h 3543014"/>
              <a:gd name="connsiteX12" fmla="*/ 923156 w 1064666"/>
              <a:gd name="connsiteY12" fmla="*/ 1390193 h 3543014"/>
              <a:gd name="connsiteX13" fmla="*/ 968400 w 1064666"/>
              <a:gd name="connsiteY13" fmla="*/ 1197312 h 3543014"/>
              <a:gd name="connsiteX14" fmla="*/ 975543 w 1064666"/>
              <a:gd name="connsiteY14" fmla="*/ 1111588 h 3543014"/>
              <a:gd name="connsiteX15" fmla="*/ 970781 w 1064666"/>
              <a:gd name="connsiteY15" fmla="*/ 1025863 h 3543014"/>
              <a:gd name="connsiteX16" fmla="*/ 932681 w 1064666"/>
              <a:gd name="connsiteY16" fmla="*/ 897275 h 3543014"/>
              <a:gd name="connsiteX17" fmla="*/ 911249 w 1064666"/>
              <a:gd name="connsiteY17" fmla="*/ 792500 h 3543014"/>
              <a:gd name="connsiteX18" fmla="*/ 892200 w 1064666"/>
              <a:gd name="connsiteY18" fmla="*/ 723444 h 3543014"/>
              <a:gd name="connsiteX19" fmla="*/ 889818 w 1064666"/>
              <a:gd name="connsiteY19" fmla="*/ 582949 h 3543014"/>
              <a:gd name="connsiteX20" fmla="*/ 900302 w 1064666"/>
              <a:gd name="connsiteY20" fmla="*/ 471336 h 3543014"/>
              <a:gd name="connsiteX21" fmla="*/ 932631 w 1064666"/>
              <a:gd name="connsiteY21" fmla="*/ 407346 h 3543014"/>
              <a:gd name="connsiteX22" fmla="*/ 988771 w 1064666"/>
              <a:gd name="connsiteY22" fmla="*/ 296723 h 3543014"/>
              <a:gd name="connsiteX23" fmla="*/ 1035215 w 1064666"/>
              <a:gd name="connsiteY23" fmla="*/ 164021 h 3543014"/>
              <a:gd name="connsiteX24" fmla="*/ 1064666 w 1064666"/>
              <a:gd name="connsiteY24" fmla="*/ 0 h 3543014"/>
              <a:gd name="connsiteX0" fmla="*/ 0 w 1035215"/>
              <a:gd name="connsiteY0" fmla="*/ 3378993 h 3378993"/>
              <a:gd name="connsiteX1" fmla="*/ 215925 w 1035215"/>
              <a:gd name="connsiteY1" fmla="*/ 3024013 h 3378993"/>
              <a:gd name="connsiteX2" fmla="*/ 270693 w 1035215"/>
              <a:gd name="connsiteY2" fmla="*/ 2957339 h 3378993"/>
              <a:gd name="connsiteX3" fmla="*/ 304030 w 1035215"/>
              <a:gd name="connsiteY3" fmla="*/ 2590628 h 3378993"/>
              <a:gd name="connsiteX4" fmla="*/ 342131 w 1035215"/>
              <a:gd name="connsiteY4" fmla="*/ 2421559 h 3378993"/>
              <a:gd name="connsiteX5" fmla="*/ 377850 w 1035215"/>
              <a:gd name="connsiteY5" fmla="*/ 2328692 h 3378993"/>
              <a:gd name="connsiteX6" fmla="*/ 420713 w 1035215"/>
              <a:gd name="connsiteY6" fmla="*/ 2269158 h 3378993"/>
              <a:gd name="connsiteX7" fmla="*/ 430237 w 1035215"/>
              <a:gd name="connsiteY7" fmla="*/ 2185815 h 3378993"/>
              <a:gd name="connsiteX8" fmla="*/ 492150 w 1035215"/>
              <a:gd name="connsiteY8" fmla="*/ 2045321 h 3378993"/>
              <a:gd name="connsiteX9" fmla="*/ 599306 w 1035215"/>
              <a:gd name="connsiteY9" fmla="*/ 1861965 h 3378993"/>
              <a:gd name="connsiteX10" fmla="*/ 708843 w 1035215"/>
              <a:gd name="connsiteY10" fmla="*/ 1721473 h 3378993"/>
              <a:gd name="connsiteX11" fmla="*/ 777899 w 1035215"/>
              <a:gd name="connsiteY11" fmla="*/ 1507160 h 3378993"/>
              <a:gd name="connsiteX12" fmla="*/ 923156 w 1035215"/>
              <a:gd name="connsiteY12" fmla="*/ 1226172 h 3378993"/>
              <a:gd name="connsiteX13" fmla="*/ 968400 w 1035215"/>
              <a:gd name="connsiteY13" fmla="*/ 1033291 h 3378993"/>
              <a:gd name="connsiteX14" fmla="*/ 975543 w 1035215"/>
              <a:gd name="connsiteY14" fmla="*/ 947567 h 3378993"/>
              <a:gd name="connsiteX15" fmla="*/ 970781 w 1035215"/>
              <a:gd name="connsiteY15" fmla="*/ 861842 h 3378993"/>
              <a:gd name="connsiteX16" fmla="*/ 932681 w 1035215"/>
              <a:gd name="connsiteY16" fmla="*/ 733254 h 3378993"/>
              <a:gd name="connsiteX17" fmla="*/ 911249 w 1035215"/>
              <a:gd name="connsiteY17" fmla="*/ 628479 h 3378993"/>
              <a:gd name="connsiteX18" fmla="*/ 892200 w 1035215"/>
              <a:gd name="connsiteY18" fmla="*/ 559423 h 3378993"/>
              <a:gd name="connsiteX19" fmla="*/ 889818 w 1035215"/>
              <a:gd name="connsiteY19" fmla="*/ 418928 h 3378993"/>
              <a:gd name="connsiteX20" fmla="*/ 900302 w 1035215"/>
              <a:gd name="connsiteY20" fmla="*/ 307315 h 3378993"/>
              <a:gd name="connsiteX21" fmla="*/ 932631 w 1035215"/>
              <a:gd name="connsiteY21" fmla="*/ 243325 h 3378993"/>
              <a:gd name="connsiteX22" fmla="*/ 988771 w 1035215"/>
              <a:gd name="connsiteY22" fmla="*/ 132702 h 3378993"/>
              <a:gd name="connsiteX23" fmla="*/ 1035215 w 1035215"/>
              <a:gd name="connsiteY23" fmla="*/ 0 h 3378993"/>
              <a:gd name="connsiteX0" fmla="*/ 0 w 988771"/>
              <a:gd name="connsiteY0" fmla="*/ 3246291 h 3246291"/>
              <a:gd name="connsiteX1" fmla="*/ 215925 w 988771"/>
              <a:gd name="connsiteY1" fmla="*/ 2891311 h 3246291"/>
              <a:gd name="connsiteX2" fmla="*/ 270693 w 988771"/>
              <a:gd name="connsiteY2" fmla="*/ 2824637 h 3246291"/>
              <a:gd name="connsiteX3" fmla="*/ 304030 w 988771"/>
              <a:gd name="connsiteY3" fmla="*/ 2457926 h 3246291"/>
              <a:gd name="connsiteX4" fmla="*/ 342131 w 988771"/>
              <a:gd name="connsiteY4" fmla="*/ 2288857 h 3246291"/>
              <a:gd name="connsiteX5" fmla="*/ 377850 w 988771"/>
              <a:gd name="connsiteY5" fmla="*/ 2195990 h 3246291"/>
              <a:gd name="connsiteX6" fmla="*/ 420713 w 988771"/>
              <a:gd name="connsiteY6" fmla="*/ 2136456 h 3246291"/>
              <a:gd name="connsiteX7" fmla="*/ 430237 w 988771"/>
              <a:gd name="connsiteY7" fmla="*/ 2053113 h 3246291"/>
              <a:gd name="connsiteX8" fmla="*/ 492150 w 988771"/>
              <a:gd name="connsiteY8" fmla="*/ 1912619 h 3246291"/>
              <a:gd name="connsiteX9" fmla="*/ 599306 w 988771"/>
              <a:gd name="connsiteY9" fmla="*/ 1729263 h 3246291"/>
              <a:gd name="connsiteX10" fmla="*/ 708843 w 988771"/>
              <a:gd name="connsiteY10" fmla="*/ 1588771 h 3246291"/>
              <a:gd name="connsiteX11" fmla="*/ 777899 w 988771"/>
              <a:gd name="connsiteY11" fmla="*/ 1374458 h 3246291"/>
              <a:gd name="connsiteX12" fmla="*/ 923156 w 988771"/>
              <a:gd name="connsiteY12" fmla="*/ 1093470 h 3246291"/>
              <a:gd name="connsiteX13" fmla="*/ 968400 w 988771"/>
              <a:gd name="connsiteY13" fmla="*/ 900589 h 3246291"/>
              <a:gd name="connsiteX14" fmla="*/ 975543 w 988771"/>
              <a:gd name="connsiteY14" fmla="*/ 814865 h 3246291"/>
              <a:gd name="connsiteX15" fmla="*/ 970781 w 988771"/>
              <a:gd name="connsiteY15" fmla="*/ 729140 h 3246291"/>
              <a:gd name="connsiteX16" fmla="*/ 932681 w 988771"/>
              <a:gd name="connsiteY16" fmla="*/ 600552 h 3246291"/>
              <a:gd name="connsiteX17" fmla="*/ 911249 w 988771"/>
              <a:gd name="connsiteY17" fmla="*/ 495777 h 3246291"/>
              <a:gd name="connsiteX18" fmla="*/ 892200 w 988771"/>
              <a:gd name="connsiteY18" fmla="*/ 426721 h 3246291"/>
              <a:gd name="connsiteX19" fmla="*/ 889818 w 988771"/>
              <a:gd name="connsiteY19" fmla="*/ 286226 h 3246291"/>
              <a:gd name="connsiteX20" fmla="*/ 900302 w 988771"/>
              <a:gd name="connsiteY20" fmla="*/ 174613 h 3246291"/>
              <a:gd name="connsiteX21" fmla="*/ 932631 w 988771"/>
              <a:gd name="connsiteY21" fmla="*/ 110623 h 3246291"/>
              <a:gd name="connsiteX22" fmla="*/ 988771 w 988771"/>
              <a:gd name="connsiteY22" fmla="*/ 0 h 3246291"/>
              <a:gd name="connsiteX0" fmla="*/ 0 w 975543"/>
              <a:gd name="connsiteY0" fmla="*/ 3135668 h 3135668"/>
              <a:gd name="connsiteX1" fmla="*/ 215925 w 975543"/>
              <a:gd name="connsiteY1" fmla="*/ 2780688 h 3135668"/>
              <a:gd name="connsiteX2" fmla="*/ 270693 w 975543"/>
              <a:gd name="connsiteY2" fmla="*/ 2714014 h 3135668"/>
              <a:gd name="connsiteX3" fmla="*/ 304030 w 975543"/>
              <a:gd name="connsiteY3" fmla="*/ 2347303 h 3135668"/>
              <a:gd name="connsiteX4" fmla="*/ 342131 w 975543"/>
              <a:gd name="connsiteY4" fmla="*/ 2178234 h 3135668"/>
              <a:gd name="connsiteX5" fmla="*/ 377850 w 975543"/>
              <a:gd name="connsiteY5" fmla="*/ 2085367 h 3135668"/>
              <a:gd name="connsiteX6" fmla="*/ 420713 w 975543"/>
              <a:gd name="connsiteY6" fmla="*/ 2025833 h 3135668"/>
              <a:gd name="connsiteX7" fmla="*/ 430237 w 975543"/>
              <a:gd name="connsiteY7" fmla="*/ 1942490 h 3135668"/>
              <a:gd name="connsiteX8" fmla="*/ 492150 w 975543"/>
              <a:gd name="connsiteY8" fmla="*/ 1801996 h 3135668"/>
              <a:gd name="connsiteX9" fmla="*/ 599306 w 975543"/>
              <a:gd name="connsiteY9" fmla="*/ 1618640 h 3135668"/>
              <a:gd name="connsiteX10" fmla="*/ 708843 w 975543"/>
              <a:gd name="connsiteY10" fmla="*/ 1478148 h 3135668"/>
              <a:gd name="connsiteX11" fmla="*/ 777899 w 975543"/>
              <a:gd name="connsiteY11" fmla="*/ 1263835 h 3135668"/>
              <a:gd name="connsiteX12" fmla="*/ 923156 w 975543"/>
              <a:gd name="connsiteY12" fmla="*/ 982847 h 3135668"/>
              <a:gd name="connsiteX13" fmla="*/ 968400 w 975543"/>
              <a:gd name="connsiteY13" fmla="*/ 789966 h 3135668"/>
              <a:gd name="connsiteX14" fmla="*/ 975543 w 975543"/>
              <a:gd name="connsiteY14" fmla="*/ 704242 h 3135668"/>
              <a:gd name="connsiteX15" fmla="*/ 970781 w 975543"/>
              <a:gd name="connsiteY15" fmla="*/ 618517 h 3135668"/>
              <a:gd name="connsiteX16" fmla="*/ 932681 w 975543"/>
              <a:gd name="connsiteY16" fmla="*/ 489929 h 3135668"/>
              <a:gd name="connsiteX17" fmla="*/ 911249 w 975543"/>
              <a:gd name="connsiteY17" fmla="*/ 385154 h 3135668"/>
              <a:gd name="connsiteX18" fmla="*/ 892200 w 975543"/>
              <a:gd name="connsiteY18" fmla="*/ 316098 h 3135668"/>
              <a:gd name="connsiteX19" fmla="*/ 889818 w 975543"/>
              <a:gd name="connsiteY19" fmla="*/ 175603 h 3135668"/>
              <a:gd name="connsiteX20" fmla="*/ 900302 w 975543"/>
              <a:gd name="connsiteY20" fmla="*/ 63990 h 3135668"/>
              <a:gd name="connsiteX21" fmla="*/ 932631 w 975543"/>
              <a:gd name="connsiteY21" fmla="*/ 0 h 3135668"/>
              <a:gd name="connsiteX0" fmla="*/ 0 w 975543"/>
              <a:gd name="connsiteY0" fmla="*/ 3071678 h 3071678"/>
              <a:gd name="connsiteX1" fmla="*/ 215925 w 975543"/>
              <a:gd name="connsiteY1" fmla="*/ 2716698 h 3071678"/>
              <a:gd name="connsiteX2" fmla="*/ 270693 w 975543"/>
              <a:gd name="connsiteY2" fmla="*/ 2650024 h 3071678"/>
              <a:gd name="connsiteX3" fmla="*/ 304030 w 975543"/>
              <a:gd name="connsiteY3" fmla="*/ 2283313 h 3071678"/>
              <a:gd name="connsiteX4" fmla="*/ 342131 w 975543"/>
              <a:gd name="connsiteY4" fmla="*/ 2114244 h 3071678"/>
              <a:gd name="connsiteX5" fmla="*/ 377850 w 975543"/>
              <a:gd name="connsiteY5" fmla="*/ 2021377 h 3071678"/>
              <a:gd name="connsiteX6" fmla="*/ 420713 w 975543"/>
              <a:gd name="connsiteY6" fmla="*/ 1961843 h 3071678"/>
              <a:gd name="connsiteX7" fmla="*/ 430237 w 975543"/>
              <a:gd name="connsiteY7" fmla="*/ 1878500 h 3071678"/>
              <a:gd name="connsiteX8" fmla="*/ 492150 w 975543"/>
              <a:gd name="connsiteY8" fmla="*/ 1738006 h 3071678"/>
              <a:gd name="connsiteX9" fmla="*/ 599306 w 975543"/>
              <a:gd name="connsiteY9" fmla="*/ 1554650 h 3071678"/>
              <a:gd name="connsiteX10" fmla="*/ 708843 w 975543"/>
              <a:gd name="connsiteY10" fmla="*/ 1414158 h 3071678"/>
              <a:gd name="connsiteX11" fmla="*/ 777899 w 975543"/>
              <a:gd name="connsiteY11" fmla="*/ 1199845 h 3071678"/>
              <a:gd name="connsiteX12" fmla="*/ 923156 w 975543"/>
              <a:gd name="connsiteY12" fmla="*/ 918857 h 3071678"/>
              <a:gd name="connsiteX13" fmla="*/ 968400 w 975543"/>
              <a:gd name="connsiteY13" fmla="*/ 725976 h 3071678"/>
              <a:gd name="connsiteX14" fmla="*/ 975543 w 975543"/>
              <a:gd name="connsiteY14" fmla="*/ 640252 h 3071678"/>
              <a:gd name="connsiteX15" fmla="*/ 970781 w 975543"/>
              <a:gd name="connsiteY15" fmla="*/ 554527 h 3071678"/>
              <a:gd name="connsiteX16" fmla="*/ 932681 w 975543"/>
              <a:gd name="connsiteY16" fmla="*/ 425939 h 3071678"/>
              <a:gd name="connsiteX17" fmla="*/ 911249 w 975543"/>
              <a:gd name="connsiteY17" fmla="*/ 321164 h 3071678"/>
              <a:gd name="connsiteX18" fmla="*/ 892200 w 975543"/>
              <a:gd name="connsiteY18" fmla="*/ 252108 h 3071678"/>
              <a:gd name="connsiteX19" fmla="*/ 889818 w 975543"/>
              <a:gd name="connsiteY19" fmla="*/ 111613 h 3071678"/>
              <a:gd name="connsiteX20" fmla="*/ 900302 w 975543"/>
              <a:gd name="connsiteY20" fmla="*/ 0 h 3071678"/>
              <a:gd name="connsiteX0" fmla="*/ 0 w 975543"/>
              <a:gd name="connsiteY0" fmla="*/ 2960065 h 2960065"/>
              <a:gd name="connsiteX1" fmla="*/ 215925 w 975543"/>
              <a:gd name="connsiteY1" fmla="*/ 2605085 h 2960065"/>
              <a:gd name="connsiteX2" fmla="*/ 270693 w 975543"/>
              <a:gd name="connsiteY2" fmla="*/ 2538411 h 2960065"/>
              <a:gd name="connsiteX3" fmla="*/ 304030 w 975543"/>
              <a:gd name="connsiteY3" fmla="*/ 2171700 h 2960065"/>
              <a:gd name="connsiteX4" fmla="*/ 342131 w 975543"/>
              <a:gd name="connsiteY4" fmla="*/ 2002631 h 2960065"/>
              <a:gd name="connsiteX5" fmla="*/ 377850 w 975543"/>
              <a:gd name="connsiteY5" fmla="*/ 1909764 h 2960065"/>
              <a:gd name="connsiteX6" fmla="*/ 420713 w 975543"/>
              <a:gd name="connsiteY6" fmla="*/ 1850230 h 2960065"/>
              <a:gd name="connsiteX7" fmla="*/ 430237 w 975543"/>
              <a:gd name="connsiteY7" fmla="*/ 1766887 h 2960065"/>
              <a:gd name="connsiteX8" fmla="*/ 492150 w 975543"/>
              <a:gd name="connsiteY8" fmla="*/ 1626393 h 2960065"/>
              <a:gd name="connsiteX9" fmla="*/ 599306 w 975543"/>
              <a:gd name="connsiteY9" fmla="*/ 1443037 h 2960065"/>
              <a:gd name="connsiteX10" fmla="*/ 708843 w 975543"/>
              <a:gd name="connsiteY10" fmla="*/ 1302545 h 2960065"/>
              <a:gd name="connsiteX11" fmla="*/ 777899 w 975543"/>
              <a:gd name="connsiteY11" fmla="*/ 1088232 h 2960065"/>
              <a:gd name="connsiteX12" fmla="*/ 923156 w 975543"/>
              <a:gd name="connsiteY12" fmla="*/ 807244 h 2960065"/>
              <a:gd name="connsiteX13" fmla="*/ 968400 w 975543"/>
              <a:gd name="connsiteY13" fmla="*/ 614363 h 2960065"/>
              <a:gd name="connsiteX14" fmla="*/ 975543 w 975543"/>
              <a:gd name="connsiteY14" fmla="*/ 528639 h 2960065"/>
              <a:gd name="connsiteX15" fmla="*/ 970781 w 975543"/>
              <a:gd name="connsiteY15" fmla="*/ 442914 h 2960065"/>
              <a:gd name="connsiteX16" fmla="*/ 932681 w 975543"/>
              <a:gd name="connsiteY16" fmla="*/ 314326 h 2960065"/>
              <a:gd name="connsiteX17" fmla="*/ 911249 w 975543"/>
              <a:gd name="connsiteY17" fmla="*/ 209551 h 2960065"/>
              <a:gd name="connsiteX18" fmla="*/ 892200 w 975543"/>
              <a:gd name="connsiteY18" fmla="*/ 140495 h 2960065"/>
              <a:gd name="connsiteX19" fmla="*/ 889818 w 975543"/>
              <a:gd name="connsiteY19" fmla="*/ 0 h 2960065"/>
              <a:gd name="connsiteX0" fmla="*/ 0 w 975543"/>
              <a:gd name="connsiteY0" fmla="*/ 2819570 h 2819570"/>
              <a:gd name="connsiteX1" fmla="*/ 215925 w 975543"/>
              <a:gd name="connsiteY1" fmla="*/ 2464590 h 2819570"/>
              <a:gd name="connsiteX2" fmla="*/ 270693 w 975543"/>
              <a:gd name="connsiteY2" fmla="*/ 2397916 h 2819570"/>
              <a:gd name="connsiteX3" fmla="*/ 304030 w 975543"/>
              <a:gd name="connsiteY3" fmla="*/ 2031205 h 2819570"/>
              <a:gd name="connsiteX4" fmla="*/ 342131 w 975543"/>
              <a:gd name="connsiteY4" fmla="*/ 1862136 h 2819570"/>
              <a:gd name="connsiteX5" fmla="*/ 377850 w 975543"/>
              <a:gd name="connsiteY5" fmla="*/ 1769269 h 2819570"/>
              <a:gd name="connsiteX6" fmla="*/ 420713 w 975543"/>
              <a:gd name="connsiteY6" fmla="*/ 1709735 h 2819570"/>
              <a:gd name="connsiteX7" fmla="*/ 430237 w 975543"/>
              <a:gd name="connsiteY7" fmla="*/ 1626392 h 2819570"/>
              <a:gd name="connsiteX8" fmla="*/ 492150 w 975543"/>
              <a:gd name="connsiteY8" fmla="*/ 1485898 h 2819570"/>
              <a:gd name="connsiteX9" fmla="*/ 599306 w 975543"/>
              <a:gd name="connsiteY9" fmla="*/ 1302542 h 2819570"/>
              <a:gd name="connsiteX10" fmla="*/ 708843 w 975543"/>
              <a:gd name="connsiteY10" fmla="*/ 1162050 h 2819570"/>
              <a:gd name="connsiteX11" fmla="*/ 777899 w 975543"/>
              <a:gd name="connsiteY11" fmla="*/ 947737 h 2819570"/>
              <a:gd name="connsiteX12" fmla="*/ 923156 w 975543"/>
              <a:gd name="connsiteY12" fmla="*/ 666749 h 2819570"/>
              <a:gd name="connsiteX13" fmla="*/ 968400 w 975543"/>
              <a:gd name="connsiteY13" fmla="*/ 473868 h 2819570"/>
              <a:gd name="connsiteX14" fmla="*/ 975543 w 975543"/>
              <a:gd name="connsiteY14" fmla="*/ 388144 h 2819570"/>
              <a:gd name="connsiteX15" fmla="*/ 970781 w 975543"/>
              <a:gd name="connsiteY15" fmla="*/ 302419 h 2819570"/>
              <a:gd name="connsiteX16" fmla="*/ 932681 w 975543"/>
              <a:gd name="connsiteY16" fmla="*/ 173831 h 2819570"/>
              <a:gd name="connsiteX17" fmla="*/ 911249 w 975543"/>
              <a:gd name="connsiteY17" fmla="*/ 69056 h 2819570"/>
              <a:gd name="connsiteX18" fmla="*/ 892200 w 975543"/>
              <a:gd name="connsiteY18" fmla="*/ 0 h 2819570"/>
              <a:gd name="connsiteX0" fmla="*/ 0 w 975543"/>
              <a:gd name="connsiteY0" fmla="*/ 2750514 h 2750514"/>
              <a:gd name="connsiteX1" fmla="*/ 215925 w 975543"/>
              <a:gd name="connsiteY1" fmla="*/ 2395534 h 2750514"/>
              <a:gd name="connsiteX2" fmla="*/ 270693 w 975543"/>
              <a:gd name="connsiteY2" fmla="*/ 2328860 h 2750514"/>
              <a:gd name="connsiteX3" fmla="*/ 304030 w 975543"/>
              <a:gd name="connsiteY3" fmla="*/ 1962149 h 2750514"/>
              <a:gd name="connsiteX4" fmla="*/ 342131 w 975543"/>
              <a:gd name="connsiteY4" fmla="*/ 1793080 h 2750514"/>
              <a:gd name="connsiteX5" fmla="*/ 377850 w 975543"/>
              <a:gd name="connsiteY5" fmla="*/ 1700213 h 2750514"/>
              <a:gd name="connsiteX6" fmla="*/ 420713 w 975543"/>
              <a:gd name="connsiteY6" fmla="*/ 1640679 h 2750514"/>
              <a:gd name="connsiteX7" fmla="*/ 430237 w 975543"/>
              <a:gd name="connsiteY7" fmla="*/ 1557336 h 2750514"/>
              <a:gd name="connsiteX8" fmla="*/ 492150 w 975543"/>
              <a:gd name="connsiteY8" fmla="*/ 1416842 h 2750514"/>
              <a:gd name="connsiteX9" fmla="*/ 599306 w 975543"/>
              <a:gd name="connsiteY9" fmla="*/ 1233486 h 2750514"/>
              <a:gd name="connsiteX10" fmla="*/ 708843 w 975543"/>
              <a:gd name="connsiteY10" fmla="*/ 1092994 h 2750514"/>
              <a:gd name="connsiteX11" fmla="*/ 777899 w 975543"/>
              <a:gd name="connsiteY11" fmla="*/ 878681 h 2750514"/>
              <a:gd name="connsiteX12" fmla="*/ 923156 w 975543"/>
              <a:gd name="connsiteY12" fmla="*/ 597693 h 2750514"/>
              <a:gd name="connsiteX13" fmla="*/ 968400 w 975543"/>
              <a:gd name="connsiteY13" fmla="*/ 404812 h 2750514"/>
              <a:gd name="connsiteX14" fmla="*/ 975543 w 975543"/>
              <a:gd name="connsiteY14" fmla="*/ 319088 h 2750514"/>
              <a:gd name="connsiteX15" fmla="*/ 970781 w 975543"/>
              <a:gd name="connsiteY15" fmla="*/ 233363 h 2750514"/>
              <a:gd name="connsiteX16" fmla="*/ 932681 w 975543"/>
              <a:gd name="connsiteY16" fmla="*/ 104775 h 2750514"/>
              <a:gd name="connsiteX17" fmla="*/ 911249 w 975543"/>
              <a:gd name="connsiteY17" fmla="*/ 0 h 2750514"/>
              <a:gd name="connsiteX0" fmla="*/ 0 w 975543"/>
              <a:gd name="connsiteY0" fmla="*/ 2645739 h 2645739"/>
              <a:gd name="connsiteX1" fmla="*/ 215925 w 975543"/>
              <a:gd name="connsiteY1" fmla="*/ 2290759 h 2645739"/>
              <a:gd name="connsiteX2" fmla="*/ 270693 w 975543"/>
              <a:gd name="connsiteY2" fmla="*/ 2224085 h 2645739"/>
              <a:gd name="connsiteX3" fmla="*/ 304030 w 975543"/>
              <a:gd name="connsiteY3" fmla="*/ 1857374 h 2645739"/>
              <a:gd name="connsiteX4" fmla="*/ 342131 w 975543"/>
              <a:gd name="connsiteY4" fmla="*/ 1688305 h 2645739"/>
              <a:gd name="connsiteX5" fmla="*/ 377850 w 975543"/>
              <a:gd name="connsiteY5" fmla="*/ 1595438 h 2645739"/>
              <a:gd name="connsiteX6" fmla="*/ 420713 w 975543"/>
              <a:gd name="connsiteY6" fmla="*/ 1535904 h 2645739"/>
              <a:gd name="connsiteX7" fmla="*/ 430237 w 975543"/>
              <a:gd name="connsiteY7" fmla="*/ 1452561 h 2645739"/>
              <a:gd name="connsiteX8" fmla="*/ 492150 w 975543"/>
              <a:gd name="connsiteY8" fmla="*/ 1312067 h 2645739"/>
              <a:gd name="connsiteX9" fmla="*/ 599306 w 975543"/>
              <a:gd name="connsiteY9" fmla="*/ 1128711 h 2645739"/>
              <a:gd name="connsiteX10" fmla="*/ 708843 w 975543"/>
              <a:gd name="connsiteY10" fmla="*/ 988219 h 2645739"/>
              <a:gd name="connsiteX11" fmla="*/ 777899 w 975543"/>
              <a:gd name="connsiteY11" fmla="*/ 773906 h 2645739"/>
              <a:gd name="connsiteX12" fmla="*/ 923156 w 975543"/>
              <a:gd name="connsiteY12" fmla="*/ 492918 h 2645739"/>
              <a:gd name="connsiteX13" fmla="*/ 968400 w 975543"/>
              <a:gd name="connsiteY13" fmla="*/ 300037 h 2645739"/>
              <a:gd name="connsiteX14" fmla="*/ 975543 w 975543"/>
              <a:gd name="connsiteY14" fmla="*/ 214313 h 2645739"/>
              <a:gd name="connsiteX15" fmla="*/ 970781 w 975543"/>
              <a:gd name="connsiteY15" fmla="*/ 128588 h 2645739"/>
              <a:gd name="connsiteX16" fmla="*/ 932681 w 975543"/>
              <a:gd name="connsiteY16" fmla="*/ 0 h 2645739"/>
              <a:gd name="connsiteX0" fmla="*/ 0 w 975543"/>
              <a:gd name="connsiteY0" fmla="*/ 2517151 h 2517151"/>
              <a:gd name="connsiteX1" fmla="*/ 215925 w 975543"/>
              <a:gd name="connsiteY1" fmla="*/ 2162171 h 2517151"/>
              <a:gd name="connsiteX2" fmla="*/ 270693 w 975543"/>
              <a:gd name="connsiteY2" fmla="*/ 2095497 h 2517151"/>
              <a:gd name="connsiteX3" fmla="*/ 304030 w 975543"/>
              <a:gd name="connsiteY3" fmla="*/ 1728786 h 2517151"/>
              <a:gd name="connsiteX4" fmla="*/ 342131 w 975543"/>
              <a:gd name="connsiteY4" fmla="*/ 1559717 h 2517151"/>
              <a:gd name="connsiteX5" fmla="*/ 377850 w 975543"/>
              <a:gd name="connsiteY5" fmla="*/ 1466850 h 2517151"/>
              <a:gd name="connsiteX6" fmla="*/ 420713 w 975543"/>
              <a:gd name="connsiteY6" fmla="*/ 1407316 h 2517151"/>
              <a:gd name="connsiteX7" fmla="*/ 430237 w 975543"/>
              <a:gd name="connsiteY7" fmla="*/ 1323973 h 2517151"/>
              <a:gd name="connsiteX8" fmla="*/ 492150 w 975543"/>
              <a:gd name="connsiteY8" fmla="*/ 1183479 h 2517151"/>
              <a:gd name="connsiteX9" fmla="*/ 599306 w 975543"/>
              <a:gd name="connsiteY9" fmla="*/ 1000123 h 2517151"/>
              <a:gd name="connsiteX10" fmla="*/ 708843 w 975543"/>
              <a:gd name="connsiteY10" fmla="*/ 859631 h 2517151"/>
              <a:gd name="connsiteX11" fmla="*/ 777899 w 975543"/>
              <a:gd name="connsiteY11" fmla="*/ 645318 h 2517151"/>
              <a:gd name="connsiteX12" fmla="*/ 923156 w 975543"/>
              <a:gd name="connsiteY12" fmla="*/ 364330 h 2517151"/>
              <a:gd name="connsiteX13" fmla="*/ 968400 w 975543"/>
              <a:gd name="connsiteY13" fmla="*/ 171449 h 2517151"/>
              <a:gd name="connsiteX14" fmla="*/ 975543 w 975543"/>
              <a:gd name="connsiteY14" fmla="*/ 85725 h 2517151"/>
              <a:gd name="connsiteX15" fmla="*/ 970781 w 975543"/>
              <a:gd name="connsiteY15" fmla="*/ 0 h 2517151"/>
              <a:gd name="connsiteX0" fmla="*/ 0 w 975543"/>
              <a:gd name="connsiteY0" fmla="*/ 2431426 h 2431426"/>
              <a:gd name="connsiteX1" fmla="*/ 215925 w 975543"/>
              <a:gd name="connsiteY1" fmla="*/ 2076446 h 2431426"/>
              <a:gd name="connsiteX2" fmla="*/ 270693 w 975543"/>
              <a:gd name="connsiteY2" fmla="*/ 2009772 h 2431426"/>
              <a:gd name="connsiteX3" fmla="*/ 304030 w 975543"/>
              <a:gd name="connsiteY3" fmla="*/ 1643061 h 2431426"/>
              <a:gd name="connsiteX4" fmla="*/ 342131 w 975543"/>
              <a:gd name="connsiteY4" fmla="*/ 1473992 h 2431426"/>
              <a:gd name="connsiteX5" fmla="*/ 377850 w 975543"/>
              <a:gd name="connsiteY5" fmla="*/ 1381125 h 2431426"/>
              <a:gd name="connsiteX6" fmla="*/ 420713 w 975543"/>
              <a:gd name="connsiteY6" fmla="*/ 1321591 h 2431426"/>
              <a:gd name="connsiteX7" fmla="*/ 430237 w 975543"/>
              <a:gd name="connsiteY7" fmla="*/ 1238248 h 2431426"/>
              <a:gd name="connsiteX8" fmla="*/ 492150 w 975543"/>
              <a:gd name="connsiteY8" fmla="*/ 1097754 h 2431426"/>
              <a:gd name="connsiteX9" fmla="*/ 599306 w 975543"/>
              <a:gd name="connsiteY9" fmla="*/ 914398 h 2431426"/>
              <a:gd name="connsiteX10" fmla="*/ 708843 w 975543"/>
              <a:gd name="connsiteY10" fmla="*/ 773906 h 2431426"/>
              <a:gd name="connsiteX11" fmla="*/ 777899 w 975543"/>
              <a:gd name="connsiteY11" fmla="*/ 559593 h 2431426"/>
              <a:gd name="connsiteX12" fmla="*/ 923156 w 975543"/>
              <a:gd name="connsiteY12" fmla="*/ 278605 h 2431426"/>
              <a:gd name="connsiteX13" fmla="*/ 968400 w 975543"/>
              <a:gd name="connsiteY13" fmla="*/ 85724 h 2431426"/>
              <a:gd name="connsiteX14" fmla="*/ 975543 w 975543"/>
              <a:gd name="connsiteY14" fmla="*/ 0 h 2431426"/>
              <a:gd name="connsiteX0" fmla="*/ 0 w 968400"/>
              <a:gd name="connsiteY0" fmla="*/ 2345702 h 2345702"/>
              <a:gd name="connsiteX1" fmla="*/ 215925 w 968400"/>
              <a:gd name="connsiteY1" fmla="*/ 1990722 h 2345702"/>
              <a:gd name="connsiteX2" fmla="*/ 270693 w 968400"/>
              <a:gd name="connsiteY2" fmla="*/ 1924048 h 2345702"/>
              <a:gd name="connsiteX3" fmla="*/ 304030 w 968400"/>
              <a:gd name="connsiteY3" fmla="*/ 1557337 h 2345702"/>
              <a:gd name="connsiteX4" fmla="*/ 342131 w 968400"/>
              <a:gd name="connsiteY4" fmla="*/ 1388268 h 2345702"/>
              <a:gd name="connsiteX5" fmla="*/ 377850 w 968400"/>
              <a:gd name="connsiteY5" fmla="*/ 1295401 h 2345702"/>
              <a:gd name="connsiteX6" fmla="*/ 420713 w 968400"/>
              <a:gd name="connsiteY6" fmla="*/ 1235867 h 2345702"/>
              <a:gd name="connsiteX7" fmla="*/ 430237 w 968400"/>
              <a:gd name="connsiteY7" fmla="*/ 1152524 h 2345702"/>
              <a:gd name="connsiteX8" fmla="*/ 492150 w 968400"/>
              <a:gd name="connsiteY8" fmla="*/ 1012030 h 2345702"/>
              <a:gd name="connsiteX9" fmla="*/ 599306 w 968400"/>
              <a:gd name="connsiteY9" fmla="*/ 828674 h 2345702"/>
              <a:gd name="connsiteX10" fmla="*/ 708843 w 968400"/>
              <a:gd name="connsiteY10" fmla="*/ 688182 h 2345702"/>
              <a:gd name="connsiteX11" fmla="*/ 777899 w 968400"/>
              <a:gd name="connsiteY11" fmla="*/ 473869 h 2345702"/>
              <a:gd name="connsiteX12" fmla="*/ 923156 w 968400"/>
              <a:gd name="connsiteY12" fmla="*/ 192881 h 2345702"/>
              <a:gd name="connsiteX13" fmla="*/ 968400 w 968400"/>
              <a:gd name="connsiteY13" fmla="*/ 0 h 234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400" h="2345702">
                <a:moveTo>
                  <a:pt x="0" y="2345702"/>
                </a:moveTo>
                <a:lnTo>
                  <a:pt x="215925" y="1990722"/>
                </a:lnTo>
                <a:lnTo>
                  <a:pt x="270693" y="1924048"/>
                </a:lnTo>
                <a:cubicBezTo>
                  <a:pt x="410393" y="1761329"/>
                  <a:pt x="292918" y="1679574"/>
                  <a:pt x="304030" y="1557337"/>
                </a:cubicBezTo>
                <a:lnTo>
                  <a:pt x="342131" y="1388268"/>
                </a:lnTo>
                <a:lnTo>
                  <a:pt x="377850" y="1295401"/>
                </a:lnTo>
                <a:lnTo>
                  <a:pt x="420713" y="1235867"/>
                </a:lnTo>
                <a:lnTo>
                  <a:pt x="430237" y="1152524"/>
                </a:lnTo>
                <a:lnTo>
                  <a:pt x="492150" y="1012030"/>
                </a:lnTo>
                <a:lnTo>
                  <a:pt x="599306" y="828674"/>
                </a:lnTo>
                <a:lnTo>
                  <a:pt x="708843" y="688182"/>
                </a:lnTo>
                <a:lnTo>
                  <a:pt x="777899" y="473869"/>
                </a:lnTo>
                <a:lnTo>
                  <a:pt x="923156" y="192881"/>
                </a:lnTo>
                <a:cubicBezTo>
                  <a:pt x="925537" y="192087"/>
                  <a:pt x="966019" y="794"/>
                  <a:pt x="968400" y="0"/>
                </a:cubicBezTo>
              </a:path>
            </a:pathLst>
          </a:custGeom>
          <a:noFill/>
          <a:ln w="76200">
            <a:solidFill>
              <a:srgbClr val="17375E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 descr="K:\0_2eDB\_Historique\Géographie\2eDB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48" y="7550040"/>
            <a:ext cx="390784" cy="3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32" y="3068734"/>
            <a:ext cx="180000" cy="180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26" y="3153972"/>
            <a:ext cx="344995" cy="3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785268" y="5530582"/>
            <a:ext cx="6187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Grouas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2698E-7 2.9544E-6 L 0.14236 -0.181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908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</Words>
  <Application>Microsoft Office PowerPoint</Application>
  <PresentationFormat>A3 (297 x 420 mm)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</dc:creator>
  <cp:lastModifiedBy>Kris</cp:lastModifiedBy>
  <cp:revision>14</cp:revision>
  <dcterms:created xsi:type="dcterms:W3CDTF">2022-05-07T18:35:06Z</dcterms:created>
  <dcterms:modified xsi:type="dcterms:W3CDTF">2022-07-02T15:23:12Z</dcterms:modified>
</cp:coreProperties>
</file>